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8"/>
  </p:notesMasterIdLst>
  <p:sldIdLst>
    <p:sldId id="256" r:id="rId2"/>
    <p:sldId id="268" r:id="rId3"/>
    <p:sldId id="264" r:id="rId4"/>
    <p:sldId id="269" r:id="rId5"/>
    <p:sldId id="261" r:id="rId6"/>
    <p:sldId id="262" r:id="rId7"/>
    <p:sldId id="294" r:id="rId8"/>
    <p:sldId id="266" r:id="rId9"/>
    <p:sldId id="277" r:id="rId10"/>
    <p:sldId id="272" r:id="rId11"/>
    <p:sldId id="271" r:id="rId12"/>
    <p:sldId id="270" r:id="rId13"/>
    <p:sldId id="263" r:id="rId14"/>
    <p:sldId id="274" r:id="rId15"/>
    <p:sldId id="276" r:id="rId16"/>
    <p:sldId id="289" r:id="rId17"/>
    <p:sldId id="288" r:id="rId18"/>
    <p:sldId id="296" r:id="rId19"/>
    <p:sldId id="282" r:id="rId20"/>
    <p:sldId id="295" r:id="rId21"/>
    <p:sldId id="299" r:id="rId22"/>
    <p:sldId id="293" r:id="rId23"/>
    <p:sldId id="298" r:id="rId24"/>
    <p:sldId id="297" r:id="rId25"/>
    <p:sldId id="280" r:id="rId26"/>
    <p:sldId id="259" r:id="rId27"/>
  </p:sldIdLst>
  <p:sldSz cx="12192000" cy="6858000"/>
  <p:notesSz cx="6858000" cy="9144000"/>
  <p:embeddedFontLst>
    <p:embeddedFont>
      <p:font typeface="Arial Black" panose="020B0A04020102020204" pitchFamily="34" charset="0"/>
      <p:bold r:id="rId29"/>
    </p:embeddedFont>
    <p:embeddedFont>
      <p:font typeface="Bahnschrift Condensed" panose="020B0502040204020203" pitchFamily="34" charset="0"/>
      <p:regular r:id="rId30"/>
      <p:bold r:id="rId31"/>
    </p:embeddedFont>
    <p:embeddedFont>
      <p:font typeface="Dubai Medium" panose="020B0603030403030204" pitchFamily="34" charset="-78"/>
      <p:regular r:id="rId32"/>
    </p:embeddedFont>
    <p:embeddedFont>
      <p:font typeface="Haettenschweiler" panose="020B0706040902060204" pitchFamily="34" charset="0"/>
      <p:regular r:id="rId33"/>
    </p:embeddedFont>
    <p:embeddedFont>
      <p:font typeface="Libre Baskerville" panose="02000000000000000000" pitchFamily="2" charset="0"/>
      <p:regular r:id="rId34"/>
      <p:bold r:id="rId35"/>
      <p:italic r:id="rId36"/>
    </p:embeddedFont>
    <p:embeddedFont>
      <p:font typeface="Lucida Handwriting" panose="03010101010101010101" pitchFamily="66" charset="0"/>
      <p:regular r:id="rId37"/>
    </p:embeddedFont>
    <p:embeddedFont>
      <p:font typeface="Montserrat Black" panose="00000A00000000000000" pitchFamily="2" charset="0"/>
      <p:bold r:id="rId38"/>
      <p:boldItalic r:id="rId39"/>
    </p:embeddedFont>
    <p:embeddedFont>
      <p:font typeface="Open Sans" panose="020B0606030504020204" pitchFamily="34" charset="0"/>
      <p:regular r:id="rId40"/>
      <p:bold r:id="rId41"/>
      <p:italic r:id="rId42"/>
      <p:boldItalic r:id="rId43"/>
    </p:embeddedFont>
    <p:embeddedFont>
      <p:font typeface="Open Sans Light" panose="020B0306030504020204" pitchFamily="34" charset="0"/>
      <p:regular r:id="rId44"/>
      <p:italic r:id="rId4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49" roundtripDataSignature="AMtx7mhnFQsu0qTBRZ+C47HNp0tuHCNko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66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13" autoAdjust="0"/>
    <p:restoredTop sz="94656" autoAdjust="0"/>
  </p:normalViewPr>
  <p:slideViewPr>
    <p:cSldViewPr snapToGrid="0">
      <p:cViewPr varScale="1">
        <p:scale>
          <a:sx n="78" d="100"/>
          <a:sy n="78" d="100"/>
        </p:scale>
        <p:origin x="859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1.fntdata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42" Type="http://schemas.openxmlformats.org/officeDocument/2006/relationships/font" Target="fonts/font14.fntdata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1.fntdata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45" Type="http://schemas.openxmlformats.org/officeDocument/2006/relationships/font" Target="fonts/font17.fntdata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49" Type="http://customschemas.google.com/relationships/presentationmetadata" Target="meta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4" Type="http://schemas.openxmlformats.org/officeDocument/2006/relationships/font" Target="fonts/font16.fntdata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font" Target="fonts/font15.fntdata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20" Type="http://schemas.openxmlformats.org/officeDocument/2006/relationships/slide" Target="slides/slide19.xml"/><Relationship Id="rId41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/>
          </a:p>
        </p:txBody>
      </p:sp>
      <p:sp>
        <p:nvSpPr>
          <p:cNvPr id="96" name="Google Shape;9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14" name="Google Shape;11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20" name="Google Shape;20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814232" y="6184984"/>
            <a:ext cx="3225397" cy="673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7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7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1" name="Google Shape;91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32" name="Google Shape;32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814232" y="6184984"/>
            <a:ext cx="3225397" cy="673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39" name="Google Shape;39;p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814232" y="6184984"/>
            <a:ext cx="3225397" cy="673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1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1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46" name="Google Shape;46;p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814232" y="6184984"/>
            <a:ext cx="3225397" cy="673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12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54" name="Google Shape;54;p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814232" y="6184984"/>
            <a:ext cx="3225397" cy="673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64" name="Google Shape;64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814232" y="6184984"/>
            <a:ext cx="3225397" cy="673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4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8" name="Google Shape;68;p14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72" name="Google Shape;72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814232" y="6184984"/>
            <a:ext cx="3225397" cy="673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5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76" name="Google Shape;76;p15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7" name="Google Shape;77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80" name="Google Shape;80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814232" y="6184984"/>
            <a:ext cx="3225397" cy="673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6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4" name="Google Shape;84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87" name="Google Shape;87;p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814232" y="6184984"/>
            <a:ext cx="3225397" cy="673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g"/><Relationship Id="rId3" Type="http://schemas.openxmlformats.org/officeDocument/2006/relationships/image" Target="../media/image10.jpg"/><Relationship Id="rId7" Type="http://schemas.openxmlformats.org/officeDocument/2006/relationships/image" Target="../media/image14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g"/><Relationship Id="rId5" Type="http://schemas.openxmlformats.org/officeDocument/2006/relationships/image" Target="../media/image12.jpg"/><Relationship Id="rId10" Type="http://schemas.openxmlformats.org/officeDocument/2006/relationships/image" Target="../media/image17.jpg"/><Relationship Id="rId4" Type="http://schemas.openxmlformats.org/officeDocument/2006/relationships/image" Target="../media/image11.jpg"/><Relationship Id="rId9" Type="http://schemas.openxmlformats.org/officeDocument/2006/relationships/image" Target="../media/image16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hyperlink" Target="https://coralclassyapp-fp.streamlit.app/" TargetMode="Externa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sv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"/>
            <a:ext cx="1219081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"/>
          <p:cNvSpPr txBox="1"/>
          <p:nvPr/>
        </p:nvSpPr>
        <p:spPr>
          <a:xfrm>
            <a:off x="2472904" y="3717986"/>
            <a:ext cx="7246189" cy="8001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8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Coral Health Classification</a:t>
            </a:r>
            <a:br>
              <a:rPr lang="en-IN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IN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Using Machine Learning to Monitor Coral Reef Health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AD490B97-36F8-FA98-32EA-B108A5F4DCF4}"/>
              </a:ext>
            </a:extLst>
          </p:cNvPr>
          <p:cNvSpPr/>
          <p:nvPr/>
        </p:nvSpPr>
        <p:spPr>
          <a:xfrm>
            <a:off x="408562" y="2665379"/>
            <a:ext cx="2532432" cy="2834044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230E088-EBA6-85EB-21C0-9B52BD5D17F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352A6E9-8030-C167-09EF-F65B13F373DB}"/>
              </a:ext>
            </a:extLst>
          </p:cNvPr>
          <p:cNvSpPr txBox="1"/>
          <p:nvPr/>
        </p:nvSpPr>
        <p:spPr>
          <a:xfrm>
            <a:off x="408562" y="836579"/>
            <a:ext cx="288911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b="1" dirty="0"/>
              <a:t>AGENDA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ECB423-F824-8DAC-1137-0C13D0DC0576}"/>
              </a:ext>
            </a:extLst>
          </p:cNvPr>
          <p:cNvSpPr txBox="1"/>
          <p:nvPr/>
        </p:nvSpPr>
        <p:spPr>
          <a:xfrm>
            <a:off x="1147864" y="2665379"/>
            <a:ext cx="5350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/>
              <a:t>01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5FE45D-DBA0-27B5-B412-E81B0047BD90}"/>
              </a:ext>
            </a:extLst>
          </p:cNvPr>
          <p:cNvSpPr txBox="1"/>
          <p:nvPr/>
        </p:nvSpPr>
        <p:spPr>
          <a:xfrm>
            <a:off x="408562" y="3608962"/>
            <a:ext cx="258755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>
                <a:solidFill>
                  <a:schemeClr val="tx1"/>
                </a:solidFill>
              </a:rPr>
              <a:t>Introduction of the Data</a:t>
            </a:r>
            <a:r>
              <a:rPr lang="en-IN" sz="1600" dirty="0">
                <a:solidFill>
                  <a:schemeClr val="tx1"/>
                </a:solidFill>
              </a:rPr>
              <a:t>:</a:t>
            </a:r>
          </a:p>
          <a:p>
            <a:r>
              <a:rPr lang="en-IN" sz="1600" dirty="0">
                <a:solidFill>
                  <a:schemeClr val="tx1"/>
                </a:solidFill>
              </a:rPr>
              <a:t>Importance and goal of </a:t>
            </a:r>
          </a:p>
          <a:p>
            <a:r>
              <a:rPr lang="en-IN" sz="1600" dirty="0">
                <a:solidFill>
                  <a:schemeClr val="tx1"/>
                </a:solidFill>
              </a:rPr>
              <a:t>the project. </a:t>
            </a:r>
          </a:p>
          <a:p>
            <a:endParaRPr lang="en-IN" sz="1600" dirty="0">
              <a:solidFill>
                <a:schemeClr val="tx1"/>
              </a:solidFill>
            </a:endParaRPr>
          </a:p>
          <a:p>
            <a:r>
              <a:rPr lang="en-IN" sz="1600" b="1" dirty="0">
                <a:solidFill>
                  <a:schemeClr val="tx1"/>
                </a:solidFill>
              </a:rPr>
              <a:t>Dataset Description:</a:t>
            </a:r>
          </a:p>
          <a:p>
            <a:r>
              <a:rPr lang="en-IN" sz="1600" dirty="0">
                <a:solidFill>
                  <a:schemeClr val="tx1"/>
                </a:solidFill>
              </a:rPr>
              <a:t>Details of the coral image</a:t>
            </a:r>
          </a:p>
          <a:p>
            <a:r>
              <a:rPr lang="en-IN" sz="1600" dirty="0">
                <a:solidFill>
                  <a:schemeClr val="tx1"/>
                </a:solidFill>
              </a:rPr>
              <a:t>Dataset.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665D7F5-FF17-6DCB-9D3B-F954D3FD03FD}"/>
              </a:ext>
            </a:extLst>
          </p:cNvPr>
          <p:cNvSpPr txBox="1"/>
          <p:nvPr/>
        </p:nvSpPr>
        <p:spPr>
          <a:xfrm>
            <a:off x="9032132" y="3608962"/>
            <a:ext cx="25875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75193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AD490B97-36F8-FA98-32EA-B108A5F4DCF4}"/>
              </a:ext>
            </a:extLst>
          </p:cNvPr>
          <p:cNvSpPr/>
          <p:nvPr/>
        </p:nvSpPr>
        <p:spPr>
          <a:xfrm>
            <a:off x="3297677" y="2665379"/>
            <a:ext cx="2532432" cy="2834044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230E088-EBA6-85EB-21C0-9B52BD5D17F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0" y="13138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352A6E9-8030-C167-09EF-F65B13F373DB}"/>
              </a:ext>
            </a:extLst>
          </p:cNvPr>
          <p:cNvSpPr txBox="1"/>
          <p:nvPr/>
        </p:nvSpPr>
        <p:spPr>
          <a:xfrm>
            <a:off x="408562" y="836579"/>
            <a:ext cx="288911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b="1" dirty="0"/>
              <a:t>AGENDA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ECB423-F824-8DAC-1137-0C13D0DC0576}"/>
              </a:ext>
            </a:extLst>
          </p:cNvPr>
          <p:cNvSpPr txBox="1"/>
          <p:nvPr/>
        </p:nvSpPr>
        <p:spPr>
          <a:xfrm>
            <a:off x="1147864" y="2665379"/>
            <a:ext cx="5350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/>
              <a:t>01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5FE45D-DBA0-27B5-B412-E81B0047BD90}"/>
              </a:ext>
            </a:extLst>
          </p:cNvPr>
          <p:cNvSpPr txBox="1"/>
          <p:nvPr/>
        </p:nvSpPr>
        <p:spPr>
          <a:xfrm>
            <a:off x="408562" y="3608962"/>
            <a:ext cx="258755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>
                <a:solidFill>
                  <a:schemeClr val="tx1"/>
                </a:solidFill>
              </a:rPr>
              <a:t>Introduction of the Data</a:t>
            </a:r>
            <a:r>
              <a:rPr lang="en-IN" sz="1600" dirty="0">
                <a:solidFill>
                  <a:schemeClr val="tx1"/>
                </a:solidFill>
              </a:rPr>
              <a:t>:</a:t>
            </a:r>
          </a:p>
          <a:p>
            <a:r>
              <a:rPr lang="en-IN" sz="1600" dirty="0">
                <a:solidFill>
                  <a:schemeClr val="tx1"/>
                </a:solidFill>
              </a:rPr>
              <a:t>Importance and goal of </a:t>
            </a:r>
          </a:p>
          <a:p>
            <a:r>
              <a:rPr lang="en-IN" sz="1600" dirty="0">
                <a:solidFill>
                  <a:schemeClr val="tx1"/>
                </a:solidFill>
              </a:rPr>
              <a:t>the project. </a:t>
            </a:r>
          </a:p>
          <a:p>
            <a:endParaRPr lang="en-IN" sz="1600" dirty="0">
              <a:solidFill>
                <a:schemeClr val="tx1"/>
              </a:solidFill>
            </a:endParaRPr>
          </a:p>
          <a:p>
            <a:r>
              <a:rPr lang="en-IN" sz="1600" b="1" dirty="0">
                <a:solidFill>
                  <a:schemeClr val="tx1"/>
                </a:solidFill>
              </a:rPr>
              <a:t>Dataset Description:</a:t>
            </a:r>
          </a:p>
          <a:p>
            <a:r>
              <a:rPr lang="en-IN" sz="1600" dirty="0">
                <a:solidFill>
                  <a:schemeClr val="tx1"/>
                </a:solidFill>
              </a:rPr>
              <a:t>Details of the coral image</a:t>
            </a:r>
          </a:p>
          <a:p>
            <a:r>
              <a:rPr lang="en-IN" sz="1600" dirty="0">
                <a:solidFill>
                  <a:schemeClr val="tx1"/>
                </a:solidFill>
              </a:rPr>
              <a:t>Dataset.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3DE500A-8A94-7F0C-E760-0A41B583496B}"/>
              </a:ext>
            </a:extLst>
          </p:cNvPr>
          <p:cNvSpPr txBox="1"/>
          <p:nvPr/>
        </p:nvSpPr>
        <p:spPr>
          <a:xfrm>
            <a:off x="4012254" y="2665379"/>
            <a:ext cx="5350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chemeClr val="tx1"/>
                </a:solidFill>
              </a:rPr>
              <a:t>02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8E46B5-3F7D-188E-872C-A91D2E540653}"/>
              </a:ext>
            </a:extLst>
          </p:cNvPr>
          <p:cNvSpPr txBox="1"/>
          <p:nvPr/>
        </p:nvSpPr>
        <p:spPr>
          <a:xfrm>
            <a:off x="3272952" y="3608962"/>
            <a:ext cx="258755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>
                <a:solidFill>
                  <a:schemeClr val="tx1"/>
                </a:solidFill>
              </a:rPr>
              <a:t>Data Preprocessing</a:t>
            </a:r>
            <a:r>
              <a:rPr lang="en-IN" sz="1600" dirty="0">
                <a:solidFill>
                  <a:schemeClr val="tx1"/>
                </a:solidFill>
              </a:rPr>
              <a:t>:</a:t>
            </a:r>
          </a:p>
          <a:p>
            <a:r>
              <a:rPr lang="en-IN" sz="1600" dirty="0">
                <a:solidFill>
                  <a:schemeClr val="tx1"/>
                </a:solidFill>
              </a:rPr>
              <a:t>Steps taken to prepare</a:t>
            </a:r>
          </a:p>
          <a:p>
            <a:r>
              <a:rPr lang="en-IN" sz="1600" dirty="0">
                <a:solidFill>
                  <a:schemeClr val="tx1"/>
                </a:solidFill>
              </a:rPr>
              <a:t>data. </a:t>
            </a:r>
          </a:p>
          <a:p>
            <a:endParaRPr lang="en-IN" sz="1600" dirty="0">
              <a:solidFill>
                <a:schemeClr val="tx1"/>
              </a:solidFill>
            </a:endParaRPr>
          </a:p>
          <a:p>
            <a:r>
              <a:rPr lang="en-IN" sz="1600" b="1" dirty="0">
                <a:solidFill>
                  <a:schemeClr val="tx1"/>
                </a:solidFill>
              </a:rPr>
              <a:t>Model Development:</a:t>
            </a:r>
          </a:p>
          <a:p>
            <a:r>
              <a:rPr lang="en-IN" sz="1600" dirty="0">
                <a:solidFill>
                  <a:schemeClr val="tx1"/>
                </a:solidFill>
              </a:rPr>
              <a:t>Descriptions of the models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665D7F5-FF17-6DCB-9D3B-F954D3FD03FD}"/>
              </a:ext>
            </a:extLst>
          </p:cNvPr>
          <p:cNvSpPr txBox="1"/>
          <p:nvPr/>
        </p:nvSpPr>
        <p:spPr>
          <a:xfrm>
            <a:off x="9032132" y="3608962"/>
            <a:ext cx="25875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928041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AD490B97-36F8-FA98-32EA-B108A5F4DCF4}"/>
              </a:ext>
            </a:extLst>
          </p:cNvPr>
          <p:cNvSpPr/>
          <p:nvPr/>
        </p:nvSpPr>
        <p:spPr>
          <a:xfrm>
            <a:off x="6005343" y="2665379"/>
            <a:ext cx="2306320" cy="2834044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230E088-EBA6-85EB-21C0-9B52BD5D17F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352A6E9-8030-C167-09EF-F65B13F373DB}"/>
              </a:ext>
            </a:extLst>
          </p:cNvPr>
          <p:cNvSpPr txBox="1"/>
          <p:nvPr/>
        </p:nvSpPr>
        <p:spPr>
          <a:xfrm>
            <a:off x="408562" y="836579"/>
            <a:ext cx="288911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b="1" dirty="0"/>
              <a:t>AGENDA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ECB423-F824-8DAC-1137-0C13D0DC0576}"/>
              </a:ext>
            </a:extLst>
          </p:cNvPr>
          <p:cNvSpPr txBox="1"/>
          <p:nvPr/>
        </p:nvSpPr>
        <p:spPr>
          <a:xfrm>
            <a:off x="1147864" y="2665379"/>
            <a:ext cx="5350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/>
              <a:t>01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5FE45D-DBA0-27B5-B412-E81B0047BD90}"/>
              </a:ext>
            </a:extLst>
          </p:cNvPr>
          <p:cNvSpPr txBox="1"/>
          <p:nvPr/>
        </p:nvSpPr>
        <p:spPr>
          <a:xfrm>
            <a:off x="408562" y="3608962"/>
            <a:ext cx="258755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/>
              <a:t>Introduction of the Data</a:t>
            </a:r>
            <a:r>
              <a:rPr lang="en-IN" sz="1600" dirty="0"/>
              <a:t>:</a:t>
            </a:r>
          </a:p>
          <a:p>
            <a:r>
              <a:rPr lang="en-IN" sz="1600" dirty="0"/>
              <a:t>Importance and goal of </a:t>
            </a:r>
          </a:p>
          <a:p>
            <a:r>
              <a:rPr lang="en-IN" sz="1600" dirty="0"/>
              <a:t>the project. </a:t>
            </a:r>
          </a:p>
          <a:p>
            <a:endParaRPr lang="en-IN" sz="1600" dirty="0"/>
          </a:p>
          <a:p>
            <a:r>
              <a:rPr lang="en-IN" sz="1600" b="1" dirty="0"/>
              <a:t>Dataset Description:</a:t>
            </a:r>
          </a:p>
          <a:p>
            <a:r>
              <a:rPr lang="en-IN" sz="1600" dirty="0"/>
              <a:t>Details of the coral image</a:t>
            </a:r>
          </a:p>
          <a:p>
            <a:r>
              <a:rPr lang="en-IN" sz="1600" dirty="0"/>
              <a:t>Dataset.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3DE500A-8A94-7F0C-E760-0A41B583496B}"/>
              </a:ext>
            </a:extLst>
          </p:cNvPr>
          <p:cNvSpPr txBox="1"/>
          <p:nvPr/>
        </p:nvSpPr>
        <p:spPr>
          <a:xfrm>
            <a:off x="4012254" y="2665379"/>
            <a:ext cx="5350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/>
              <a:t>02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8E46B5-3F7D-188E-872C-A91D2E540653}"/>
              </a:ext>
            </a:extLst>
          </p:cNvPr>
          <p:cNvSpPr txBox="1"/>
          <p:nvPr/>
        </p:nvSpPr>
        <p:spPr>
          <a:xfrm>
            <a:off x="3272952" y="3608962"/>
            <a:ext cx="258755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/>
              <a:t>Data Preprocessing</a:t>
            </a:r>
            <a:r>
              <a:rPr lang="en-IN" sz="1600" dirty="0"/>
              <a:t>:</a:t>
            </a:r>
          </a:p>
          <a:p>
            <a:r>
              <a:rPr lang="en-IN" sz="1600" dirty="0"/>
              <a:t>Steps taken to prepare</a:t>
            </a:r>
          </a:p>
          <a:p>
            <a:r>
              <a:rPr lang="en-IN" sz="1600" dirty="0"/>
              <a:t>data. </a:t>
            </a:r>
          </a:p>
          <a:p>
            <a:endParaRPr lang="en-IN" sz="1600" dirty="0"/>
          </a:p>
          <a:p>
            <a:r>
              <a:rPr lang="en-IN" sz="1600" b="1" dirty="0"/>
              <a:t>Model Development:</a:t>
            </a:r>
          </a:p>
          <a:p>
            <a:r>
              <a:rPr lang="en-IN" sz="1600" dirty="0"/>
              <a:t>Descriptions of the models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CD68B4-27E6-B6BB-C95A-29A3E0D28F4D}"/>
              </a:ext>
            </a:extLst>
          </p:cNvPr>
          <p:cNvSpPr txBox="1"/>
          <p:nvPr/>
        </p:nvSpPr>
        <p:spPr>
          <a:xfrm>
            <a:off x="6876644" y="2665379"/>
            <a:ext cx="5350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/>
              <a:t>03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047FD4C-0D76-B59F-F09C-691DC02679C8}"/>
              </a:ext>
            </a:extLst>
          </p:cNvPr>
          <p:cNvSpPr txBox="1"/>
          <p:nvPr/>
        </p:nvSpPr>
        <p:spPr>
          <a:xfrm>
            <a:off x="6137342" y="3608962"/>
            <a:ext cx="258755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/>
              <a:t>Training the Model:</a:t>
            </a:r>
          </a:p>
          <a:p>
            <a:r>
              <a:rPr lang="en-IN" sz="1600" dirty="0"/>
              <a:t>Training process and</a:t>
            </a:r>
          </a:p>
          <a:p>
            <a:r>
              <a:rPr lang="en-IN" sz="1600" dirty="0"/>
              <a:t>parameters.</a:t>
            </a:r>
          </a:p>
          <a:p>
            <a:endParaRPr lang="en-IN" sz="1600" dirty="0"/>
          </a:p>
          <a:p>
            <a:r>
              <a:rPr lang="en-IN" sz="1600" b="1" dirty="0"/>
              <a:t>Model Evaluation:</a:t>
            </a:r>
          </a:p>
          <a:p>
            <a:r>
              <a:rPr lang="en-IN" sz="1600" dirty="0"/>
              <a:t>Performance metrics </a:t>
            </a:r>
          </a:p>
          <a:p>
            <a:r>
              <a:rPr lang="en-IN" sz="1600" dirty="0"/>
              <a:t>and results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665D7F5-FF17-6DCB-9D3B-F954D3FD03FD}"/>
              </a:ext>
            </a:extLst>
          </p:cNvPr>
          <p:cNvSpPr txBox="1"/>
          <p:nvPr/>
        </p:nvSpPr>
        <p:spPr>
          <a:xfrm>
            <a:off x="9032132" y="3608962"/>
            <a:ext cx="25875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004972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AD490B97-36F8-FA98-32EA-B108A5F4DCF4}"/>
              </a:ext>
            </a:extLst>
          </p:cNvPr>
          <p:cNvSpPr/>
          <p:nvPr/>
        </p:nvSpPr>
        <p:spPr>
          <a:xfrm>
            <a:off x="8829040" y="2590800"/>
            <a:ext cx="2306320" cy="2834044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230E088-EBA6-85EB-21C0-9B52BD5D17F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352A6E9-8030-C167-09EF-F65B13F373DB}"/>
              </a:ext>
            </a:extLst>
          </p:cNvPr>
          <p:cNvSpPr txBox="1"/>
          <p:nvPr/>
        </p:nvSpPr>
        <p:spPr>
          <a:xfrm>
            <a:off x="408562" y="836579"/>
            <a:ext cx="288911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b="1" dirty="0"/>
              <a:t>AGENDA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ECB423-F824-8DAC-1137-0C13D0DC0576}"/>
              </a:ext>
            </a:extLst>
          </p:cNvPr>
          <p:cNvSpPr txBox="1"/>
          <p:nvPr/>
        </p:nvSpPr>
        <p:spPr>
          <a:xfrm>
            <a:off x="1147864" y="2665379"/>
            <a:ext cx="5350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/>
              <a:t>01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5FE45D-DBA0-27B5-B412-E81B0047BD90}"/>
              </a:ext>
            </a:extLst>
          </p:cNvPr>
          <p:cNvSpPr txBox="1"/>
          <p:nvPr/>
        </p:nvSpPr>
        <p:spPr>
          <a:xfrm>
            <a:off x="408562" y="3608962"/>
            <a:ext cx="258755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/>
              <a:t>Introduction of the Data</a:t>
            </a:r>
            <a:r>
              <a:rPr lang="en-IN" sz="1600" dirty="0"/>
              <a:t>:</a:t>
            </a:r>
          </a:p>
          <a:p>
            <a:r>
              <a:rPr lang="en-IN" sz="1600" dirty="0"/>
              <a:t>Importance and goal of </a:t>
            </a:r>
          </a:p>
          <a:p>
            <a:r>
              <a:rPr lang="en-IN" sz="1600" dirty="0"/>
              <a:t>the project. </a:t>
            </a:r>
          </a:p>
          <a:p>
            <a:endParaRPr lang="en-IN" sz="1600" dirty="0"/>
          </a:p>
          <a:p>
            <a:r>
              <a:rPr lang="en-IN" sz="1600" b="1" dirty="0"/>
              <a:t>Dataset Description:</a:t>
            </a:r>
          </a:p>
          <a:p>
            <a:r>
              <a:rPr lang="en-IN" sz="1600" dirty="0"/>
              <a:t>Details of the coral image</a:t>
            </a:r>
          </a:p>
          <a:p>
            <a:r>
              <a:rPr lang="en-IN" sz="1600" dirty="0"/>
              <a:t>Dataset.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3DE500A-8A94-7F0C-E760-0A41B583496B}"/>
              </a:ext>
            </a:extLst>
          </p:cNvPr>
          <p:cNvSpPr txBox="1"/>
          <p:nvPr/>
        </p:nvSpPr>
        <p:spPr>
          <a:xfrm>
            <a:off x="4012254" y="2665379"/>
            <a:ext cx="5350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/>
              <a:t>02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8E46B5-3F7D-188E-872C-A91D2E540653}"/>
              </a:ext>
            </a:extLst>
          </p:cNvPr>
          <p:cNvSpPr txBox="1"/>
          <p:nvPr/>
        </p:nvSpPr>
        <p:spPr>
          <a:xfrm>
            <a:off x="3272952" y="3608962"/>
            <a:ext cx="258755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/>
              <a:t>Data Preprocessing</a:t>
            </a:r>
            <a:r>
              <a:rPr lang="en-IN" sz="1600" dirty="0"/>
              <a:t>:</a:t>
            </a:r>
          </a:p>
          <a:p>
            <a:r>
              <a:rPr lang="en-IN" sz="1600" dirty="0"/>
              <a:t>Steps taken to prepare</a:t>
            </a:r>
          </a:p>
          <a:p>
            <a:r>
              <a:rPr lang="en-IN" sz="1600" dirty="0"/>
              <a:t>data. </a:t>
            </a:r>
          </a:p>
          <a:p>
            <a:endParaRPr lang="en-IN" sz="1600" dirty="0"/>
          </a:p>
          <a:p>
            <a:r>
              <a:rPr lang="en-IN" sz="1600" b="1" dirty="0"/>
              <a:t>Model Development:</a:t>
            </a:r>
          </a:p>
          <a:p>
            <a:r>
              <a:rPr lang="en-IN" sz="1600" dirty="0"/>
              <a:t>Descriptions of the models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CD68B4-27E6-B6BB-C95A-29A3E0D28F4D}"/>
              </a:ext>
            </a:extLst>
          </p:cNvPr>
          <p:cNvSpPr txBox="1"/>
          <p:nvPr/>
        </p:nvSpPr>
        <p:spPr>
          <a:xfrm>
            <a:off x="6876644" y="2665379"/>
            <a:ext cx="5350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/>
              <a:t>03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047FD4C-0D76-B59F-F09C-691DC02679C8}"/>
              </a:ext>
            </a:extLst>
          </p:cNvPr>
          <p:cNvSpPr txBox="1"/>
          <p:nvPr/>
        </p:nvSpPr>
        <p:spPr>
          <a:xfrm>
            <a:off x="6137342" y="3608962"/>
            <a:ext cx="258755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/>
              <a:t>Training the Model:</a:t>
            </a:r>
          </a:p>
          <a:p>
            <a:r>
              <a:rPr lang="en-IN" sz="1600" dirty="0"/>
              <a:t>Training process and</a:t>
            </a:r>
          </a:p>
          <a:p>
            <a:r>
              <a:rPr lang="en-IN" sz="1600" dirty="0"/>
              <a:t>parameters.</a:t>
            </a:r>
          </a:p>
          <a:p>
            <a:endParaRPr lang="en-IN" sz="1600" dirty="0"/>
          </a:p>
          <a:p>
            <a:r>
              <a:rPr lang="en-IN" sz="1600" b="1" dirty="0"/>
              <a:t>Model Evaluation:</a:t>
            </a:r>
          </a:p>
          <a:p>
            <a:r>
              <a:rPr lang="en-IN" sz="1600" dirty="0"/>
              <a:t>Performance metrics </a:t>
            </a:r>
          </a:p>
          <a:p>
            <a:r>
              <a:rPr lang="en-IN" sz="1600" dirty="0"/>
              <a:t>and results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85871F3-2651-97CC-A934-FD2E20E2AD26}"/>
              </a:ext>
            </a:extLst>
          </p:cNvPr>
          <p:cNvSpPr txBox="1"/>
          <p:nvPr/>
        </p:nvSpPr>
        <p:spPr>
          <a:xfrm>
            <a:off x="9771434" y="2665379"/>
            <a:ext cx="5350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/>
              <a:t>04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665D7F5-FF17-6DCB-9D3B-F954D3FD03FD}"/>
              </a:ext>
            </a:extLst>
          </p:cNvPr>
          <p:cNvSpPr txBox="1"/>
          <p:nvPr/>
        </p:nvSpPr>
        <p:spPr>
          <a:xfrm>
            <a:off x="9032132" y="3608962"/>
            <a:ext cx="258755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/>
              <a:t>Results &amp; Insights:</a:t>
            </a:r>
          </a:p>
          <a:p>
            <a:r>
              <a:rPr lang="en-IN" sz="1600" dirty="0"/>
              <a:t>Key findings and</a:t>
            </a:r>
          </a:p>
          <a:p>
            <a:r>
              <a:rPr lang="en-IN" sz="1600" dirty="0"/>
              <a:t>model performance</a:t>
            </a:r>
          </a:p>
          <a:p>
            <a:endParaRPr lang="en-IN" sz="1600" b="1" dirty="0"/>
          </a:p>
          <a:p>
            <a:r>
              <a:rPr lang="en-IN" sz="1600" b="1" dirty="0"/>
              <a:t>Conclusion:</a:t>
            </a:r>
          </a:p>
          <a:p>
            <a:r>
              <a:rPr lang="en-IN" sz="1600" dirty="0"/>
              <a:t>Summary and </a:t>
            </a:r>
          </a:p>
          <a:p>
            <a:r>
              <a:rPr lang="en-IN" sz="1600" dirty="0"/>
              <a:t>acknowledgements.</a:t>
            </a:r>
          </a:p>
        </p:txBody>
      </p:sp>
    </p:spTree>
    <p:extLst>
      <p:ext uri="{BB962C8B-B14F-4D97-AF65-F5344CB8AC3E}">
        <p14:creationId xmlns:p14="http://schemas.microsoft.com/office/powerpoint/2010/main" val="25131068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6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641929DE-788A-277D-E7F1-E053C5522C9F}"/>
              </a:ext>
            </a:extLst>
          </p:cNvPr>
          <p:cNvGrpSpPr/>
          <p:nvPr/>
        </p:nvGrpSpPr>
        <p:grpSpPr>
          <a:xfrm>
            <a:off x="-1889089" y="0"/>
            <a:ext cx="3469014" cy="6858000"/>
            <a:chOff x="9129223" y="0"/>
            <a:chExt cx="3469014" cy="68580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6D224B0-9020-18FD-D2B0-CB560104F511}"/>
                </a:ext>
              </a:extLst>
            </p:cNvPr>
            <p:cNvSpPr/>
            <p:nvPr/>
          </p:nvSpPr>
          <p:spPr>
            <a:xfrm>
              <a:off x="9129223" y="0"/>
              <a:ext cx="3060000" cy="68580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2B0C6CB-DEC2-1087-106D-7C0E3BE668C2}"/>
                </a:ext>
              </a:extLst>
            </p:cNvPr>
            <p:cNvSpPr txBox="1"/>
            <p:nvPr/>
          </p:nvSpPr>
          <p:spPr>
            <a:xfrm>
              <a:off x="9535521" y="859557"/>
              <a:ext cx="1330960" cy="24006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5000" b="1" dirty="0">
                  <a:solidFill>
                    <a:schemeClr val="bg1"/>
                  </a:solidFill>
                </a:rPr>
                <a:t>D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BABB40A-586B-5765-4D9D-508B433C0DD0}"/>
                </a:ext>
              </a:extLst>
            </p:cNvPr>
            <p:cNvSpPr txBox="1"/>
            <p:nvPr/>
          </p:nvSpPr>
          <p:spPr>
            <a:xfrm>
              <a:off x="9368193" y="3827401"/>
              <a:ext cx="258206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000" dirty="0">
                  <a:solidFill>
                    <a:schemeClr val="bg1"/>
                  </a:solidFill>
                </a:rPr>
                <a:t>Contribute to conservation and restoration efforts of coral reefs.</a:t>
              </a:r>
            </a:p>
          </p:txBody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A5D1B992-397B-915A-B602-6F08A184F781}"/>
                </a:ext>
              </a:extLst>
            </p:cNvPr>
            <p:cNvSpPr/>
            <p:nvPr/>
          </p:nvSpPr>
          <p:spPr>
            <a:xfrm rot="5400000">
              <a:off x="11885197" y="1034358"/>
              <a:ext cx="958720" cy="467360"/>
            </a:xfrm>
            <a:prstGeom prst="triangl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660F5D8-685B-A0C1-199F-38B1B231389E}"/>
              </a:ext>
            </a:extLst>
          </p:cNvPr>
          <p:cNvGrpSpPr/>
          <p:nvPr/>
        </p:nvGrpSpPr>
        <p:grpSpPr>
          <a:xfrm>
            <a:off x="-2153217" y="25784"/>
            <a:ext cx="3495560" cy="6858000"/>
            <a:chOff x="6069223" y="0"/>
            <a:chExt cx="3495560" cy="68580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351AE1A-C86C-4A5C-AD64-A49F69F78FA5}"/>
                </a:ext>
              </a:extLst>
            </p:cNvPr>
            <p:cNvSpPr/>
            <p:nvPr/>
          </p:nvSpPr>
          <p:spPr>
            <a:xfrm>
              <a:off x="6069223" y="0"/>
              <a:ext cx="3060000" cy="6858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72B82D6-233B-1B03-6F0D-3279A305B219}"/>
                </a:ext>
              </a:extLst>
            </p:cNvPr>
            <p:cNvSpPr txBox="1"/>
            <p:nvPr/>
          </p:nvSpPr>
          <p:spPr>
            <a:xfrm>
              <a:off x="6877338" y="745091"/>
              <a:ext cx="1330960" cy="24006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5000" b="1" dirty="0">
                  <a:solidFill>
                    <a:schemeClr val="bg1"/>
                  </a:solidFill>
                </a:rPr>
                <a:t>C</a:t>
              </a:r>
            </a:p>
          </p:txBody>
        </p:sp>
        <p:sp>
          <p:nvSpPr>
            <p:cNvPr id="12" name="Isosceles Triangle 11">
              <a:extLst>
                <a:ext uri="{FF2B5EF4-FFF2-40B4-BE49-F238E27FC236}">
                  <a16:creationId xmlns:a16="http://schemas.microsoft.com/office/drawing/2014/main" id="{15F394A4-CB11-0BA6-EB89-956F62DFC2C2}"/>
                </a:ext>
              </a:extLst>
            </p:cNvPr>
            <p:cNvSpPr/>
            <p:nvPr/>
          </p:nvSpPr>
          <p:spPr>
            <a:xfrm rot="5400000">
              <a:off x="8851743" y="995682"/>
              <a:ext cx="958720" cy="467360"/>
            </a:xfrm>
            <a:prstGeom prst="triangl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4FBC026-83CE-80E5-DB6E-0C339DD09FEF}"/>
                </a:ext>
              </a:extLst>
            </p:cNvPr>
            <p:cNvSpPr txBox="1"/>
            <p:nvPr/>
          </p:nvSpPr>
          <p:spPr>
            <a:xfrm>
              <a:off x="6507183" y="3736152"/>
              <a:ext cx="232896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000" dirty="0">
                  <a:solidFill>
                    <a:schemeClr val="bg1"/>
                  </a:solidFill>
                </a:rPr>
                <a:t>Assist researchers </a:t>
              </a:r>
            </a:p>
            <a:p>
              <a:r>
                <a:rPr lang="en-IN" sz="2000" dirty="0">
                  <a:solidFill>
                    <a:schemeClr val="bg1"/>
                  </a:solidFill>
                </a:rPr>
                <a:t>and marine biologists.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BE9212C-D807-4224-C75D-16F65B00B955}"/>
              </a:ext>
            </a:extLst>
          </p:cNvPr>
          <p:cNvGrpSpPr/>
          <p:nvPr/>
        </p:nvGrpSpPr>
        <p:grpSpPr>
          <a:xfrm>
            <a:off x="-2389710" y="0"/>
            <a:ext cx="3451370" cy="6858000"/>
            <a:chOff x="3043472" y="0"/>
            <a:chExt cx="3451370" cy="685800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54BF8B3F-ABA9-2F43-13F6-85565EB9297E}"/>
                </a:ext>
              </a:extLst>
            </p:cNvPr>
            <p:cNvSpPr/>
            <p:nvPr/>
          </p:nvSpPr>
          <p:spPr>
            <a:xfrm>
              <a:off x="3043472" y="0"/>
              <a:ext cx="3060000" cy="68580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2686BCF-F8DA-DD69-A732-4809E2507608}"/>
                </a:ext>
              </a:extLst>
            </p:cNvPr>
            <p:cNvSpPr txBox="1"/>
            <p:nvPr/>
          </p:nvSpPr>
          <p:spPr>
            <a:xfrm>
              <a:off x="3651741" y="768308"/>
              <a:ext cx="1330960" cy="24006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5000" b="1" dirty="0">
                  <a:solidFill>
                    <a:schemeClr val="bg1"/>
                  </a:solidFill>
                </a:rPr>
                <a:t>B</a:t>
              </a:r>
            </a:p>
          </p:txBody>
        </p:sp>
        <p:sp>
          <p:nvSpPr>
            <p:cNvPr id="11" name="Isosceles Triangle 10">
              <a:extLst>
                <a:ext uri="{FF2B5EF4-FFF2-40B4-BE49-F238E27FC236}">
                  <a16:creationId xmlns:a16="http://schemas.microsoft.com/office/drawing/2014/main" id="{ED17FA25-1ADF-1E7B-D197-EBF46A4578EE}"/>
                </a:ext>
              </a:extLst>
            </p:cNvPr>
            <p:cNvSpPr/>
            <p:nvPr/>
          </p:nvSpPr>
          <p:spPr>
            <a:xfrm rot="5400000">
              <a:off x="5781802" y="995682"/>
              <a:ext cx="958720" cy="467360"/>
            </a:xfrm>
            <a:prstGeom prst="triangl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2AC73DD-3047-5263-7F41-D4FB6311D729}"/>
                </a:ext>
              </a:extLst>
            </p:cNvPr>
            <p:cNvSpPr txBox="1"/>
            <p:nvPr/>
          </p:nvSpPr>
          <p:spPr>
            <a:xfrm>
              <a:off x="3267544" y="3741063"/>
              <a:ext cx="263216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000" dirty="0">
                  <a:solidFill>
                    <a:schemeClr val="bg1"/>
                  </a:solidFill>
                </a:rPr>
                <a:t>Differentiate between</a:t>
              </a:r>
            </a:p>
            <a:p>
              <a:r>
                <a:rPr lang="en-IN" sz="2000" dirty="0">
                  <a:solidFill>
                    <a:schemeClr val="bg1"/>
                  </a:solidFill>
                </a:rPr>
                <a:t>healthy and bleached corals.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1A11C34-E2B2-15FA-B75A-DCDAF0611A7B}"/>
              </a:ext>
            </a:extLst>
          </p:cNvPr>
          <p:cNvGrpSpPr/>
          <p:nvPr/>
        </p:nvGrpSpPr>
        <p:grpSpPr>
          <a:xfrm>
            <a:off x="-2664647" y="0"/>
            <a:ext cx="3419860" cy="6858000"/>
            <a:chOff x="0" y="0"/>
            <a:chExt cx="3419860" cy="6858000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A4D08E7E-365C-81B2-404F-950C830D9421}"/>
                </a:ext>
              </a:extLst>
            </p:cNvPr>
            <p:cNvSpPr/>
            <p:nvPr/>
          </p:nvSpPr>
          <p:spPr>
            <a:xfrm>
              <a:off x="0" y="0"/>
              <a:ext cx="3060000" cy="685800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46E3588-2CF6-9770-9668-7069DCC8FFDC}"/>
                </a:ext>
              </a:extLst>
            </p:cNvPr>
            <p:cNvSpPr txBox="1"/>
            <p:nvPr/>
          </p:nvSpPr>
          <p:spPr>
            <a:xfrm>
              <a:off x="653236" y="768308"/>
              <a:ext cx="1513840" cy="24006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5000" b="1" dirty="0">
                  <a:solidFill>
                    <a:schemeClr val="bg1"/>
                  </a:solidFill>
                </a:rPr>
                <a:t>A</a:t>
              </a:r>
            </a:p>
          </p:txBody>
        </p:sp>
        <p:sp>
          <p:nvSpPr>
            <p:cNvPr id="10" name="Isosceles Triangle 9">
              <a:extLst>
                <a:ext uri="{FF2B5EF4-FFF2-40B4-BE49-F238E27FC236}">
                  <a16:creationId xmlns:a16="http://schemas.microsoft.com/office/drawing/2014/main" id="{FD2919CE-B151-46B6-4FAD-434670440C7C}"/>
                </a:ext>
              </a:extLst>
            </p:cNvPr>
            <p:cNvSpPr/>
            <p:nvPr/>
          </p:nvSpPr>
          <p:spPr>
            <a:xfrm rot="5400000">
              <a:off x="2706820" y="990771"/>
              <a:ext cx="958720" cy="467360"/>
            </a:xfrm>
            <a:prstGeom prst="triangl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C64B5DD-E381-9D67-0F13-68591FAD6057}"/>
                </a:ext>
              </a:extLst>
            </p:cNvPr>
            <p:cNvSpPr txBox="1"/>
            <p:nvPr/>
          </p:nvSpPr>
          <p:spPr>
            <a:xfrm>
              <a:off x="195093" y="3741063"/>
              <a:ext cx="252937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000" dirty="0">
                  <a:solidFill>
                    <a:schemeClr val="bg1"/>
                  </a:solidFill>
                </a:rPr>
                <a:t>Develop an accurate</a:t>
              </a:r>
            </a:p>
            <a:p>
              <a:r>
                <a:rPr lang="en-IN" sz="2000" dirty="0">
                  <a:solidFill>
                    <a:schemeClr val="bg1"/>
                  </a:solidFill>
                </a:rPr>
                <a:t>image classification</a:t>
              </a:r>
            </a:p>
            <a:p>
              <a:r>
                <a:rPr lang="en-IN" sz="2000" dirty="0">
                  <a:solidFill>
                    <a:schemeClr val="bg1"/>
                  </a:solidFill>
                </a:rPr>
                <a:t>model.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F82263F-EBCF-A8CE-AB38-AECA788C7676}"/>
                </a:ext>
              </a:extLst>
            </p:cNvPr>
            <p:cNvSpPr txBox="1"/>
            <p:nvPr/>
          </p:nvSpPr>
          <p:spPr>
            <a:xfrm>
              <a:off x="60083" y="91249"/>
              <a:ext cx="290657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3200" b="1" dirty="0">
                  <a:solidFill>
                    <a:schemeClr val="bg1"/>
                  </a:solidFill>
                </a:rPr>
                <a:t>OBJECTIVE</a:t>
              </a: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AE4FD10A-F16F-C245-34DC-891C1A8E184A}"/>
              </a:ext>
            </a:extLst>
          </p:cNvPr>
          <p:cNvSpPr txBox="1"/>
          <p:nvPr/>
        </p:nvSpPr>
        <p:spPr>
          <a:xfrm>
            <a:off x="5201920" y="803197"/>
            <a:ext cx="622808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4400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IN" sz="5400" dirty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Main Objectives </a:t>
            </a:r>
          </a:p>
        </p:txBody>
      </p:sp>
    </p:spTree>
    <p:extLst>
      <p:ext uri="{BB962C8B-B14F-4D97-AF65-F5344CB8AC3E}">
        <p14:creationId xmlns:p14="http://schemas.microsoft.com/office/powerpoint/2010/main" val="18778088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641929DE-788A-277D-E7F1-E053C5522C9F}"/>
              </a:ext>
            </a:extLst>
          </p:cNvPr>
          <p:cNvGrpSpPr/>
          <p:nvPr/>
        </p:nvGrpSpPr>
        <p:grpSpPr>
          <a:xfrm>
            <a:off x="9129223" y="0"/>
            <a:ext cx="3447386" cy="6858000"/>
            <a:chOff x="9129223" y="0"/>
            <a:chExt cx="3447386" cy="68580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6D224B0-9020-18FD-D2B0-CB560104F511}"/>
                </a:ext>
              </a:extLst>
            </p:cNvPr>
            <p:cNvSpPr/>
            <p:nvPr/>
          </p:nvSpPr>
          <p:spPr>
            <a:xfrm>
              <a:off x="9129223" y="0"/>
              <a:ext cx="3060000" cy="68580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2B0C6CB-DEC2-1087-106D-7C0E3BE668C2}"/>
                </a:ext>
              </a:extLst>
            </p:cNvPr>
            <p:cNvSpPr txBox="1"/>
            <p:nvPr/>
          </p:nvSpPr>
          <p:spPr>
            <a:xfrm>
              <a:off x="9564783" y="768308"/>
              <a:ext cx="1330960" cy="24006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5000" b="1" dirty="0">
                  <a:solidFill>
                    <a:schemeClr val="bg1"/>
                  </a:solidFill>
                </a:rPr>
                <a:t>D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BABB40A-586B-5765-4D9D-508B433C0DD0}"/>
                </a:ext>
              </a:extLst>
            </p:cNvPr>
            <p:cNvSpPr txBox="1"/>
            <p:nvPr/>
          </p:nvSpPr>
          <p:spPr>
            <a:xfrm>
              <a:off x="9414847" y="3736152"/>
              <a:ext cx="258206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000" dirty="0">
                  <a:solidFill>
                    <a:schemeClr val="bg1"/>
                  </a:solidFill>
                </a:rPr>
                <a:t>Contribute to conservation and restoration efforts of coral reefs.</a:t>
              </a:r>
            </a:p>
          </p:txBody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A5D1B992-397B-915A-B602-6F08A184F781}"/>
                </a:ext>
              </a:extLst>
            </p:cNvPr>
            <p:cNvSpPr/>
            <p:nvPr/>
          </p:nvSpPr>
          <p:spPr>
            <a:xfrm rot="5400000">
              <a:off x="11863569" y="1112193"/>
              <a:ext cx="958720" cy="467360"/>
            </a:xfrm>
            <a:prstGeom prst="triangl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660F5D8-685B-A0C1-199F-38B1B231389E}"/>
              </a:ext>
            </a:extLst>
          </p:cNvPr>
          <p:cNvGrpSpPr/>
          <p:nvPr/>
        </p:nvGrpSpPr>
        <p:grpSpPr>
          <a:xfrm>
            <a:off x="6069223" y="0"/>
            <a:ext cx="3495560" cy="6858000"/>
            <a:chOff x="6069223" y="0"/>
            <a:chExt cx="3495560" cy="68580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351AE1A-C86C-4A5C-AD64-A49F69F78FA5}"/>
                </a:ext>
              </a:extLst>
            </p:cNvPr>
            <p:cNvSpPr/>
            <p:nvPr/>
          </p:nvSpPr>
          <p:spPr>
            <a:xfrm>
              <a:off x="6069223" y="0"/>
              <a:ext cx="3060000" cy="6858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72B82D6-233B-1B03-6F0D-3279A305B219}"/>
                </a:ext>
              </a:extLst>
            </p:cNvPr>
            <p:cNvSpPr txBox="1"/>
            <p:nvPr/>
          </p:nvSpPr>
          <p:spPr>
            <a:xfrm>
              <a:off x="6877338" y="745091"/>
              <a:ext cx="1330960" cy="24006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5000" b="1" dirty="0">
                  <a:solidFill>
                    <a:schemeClr val="bg1"/>
                  </a:solidFill>
                </a:rPr>
                <a:t>C</a:t>
              </a:r>
            </a:p>
          </p:txBody>
        </p:sp>
        <p:sp>
          <p:nvSpPr>
            <p:cNvPr id="12" name="Isosceles Triangle 11">
              <a:extLst>
                <a:ext uri="{FF2B5EF4-FFF2-40B4-BE49-F238E27FC236}">
                  <a16:creationId xmlns:a16="http://schemas.microsoft.com/office/drawing/2014/main" id="{15F394A4-CB11-0BA6-EB89-956F62DFC2C2}"/>
                </a:ext>
              </a:extLst>
            </p:cNvPr>
            <p:cNvSpPr/>
            <p:nvPr/>
          </p:nvSpPr>
          <p:spPr>
            <a:xfrm rot="5400000">
              <a:off x="8851743" y="995682"/>
              <a:ext cx="958720" cy="467360"/>
            </a:xfrm>
            <a:prstGeom prst="triangl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4FBC026-83CE-80E5-DB6E-0C339DD09FEF}"/>
                </a:ext>
              </a:extLst>
            </p:cNvPr>
            <p:cNvSpPr txBox="1"/>
            <p:nvPr/>
          </p:nvSpPr>
          <p:spPr>
            <a:xfrm>
              <a:off x="6507183" y="3736152"/>
              <a:ext cx="232896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000" dirty="0">
                  <a:solidFill>
                    <a:schemeClr val="bg1"/>
                  </a:solidFill>
                </a:rPr>
                <a:t>Assist researchers </a:t>
              </a:r>
            </a:p>
            <a:p>
              <a:r>
                <a:rPr lang="en-IN" sz="2000" dirty="0">
                  <a:solidFill>
                    <a:schemeClr val="bg1"/>
                  </a:solidFill>
                </a:rPr>
                <a:t>and marine biologists.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BE9212C-D807-4224-C75D-16F65B00B955}"/>
              </a:ext>
            </a:extLst>
          </p:cNvPr>
          <p:cNvGrpSpPr/>
          <p:nvPr/>
        </p:nvGrpSpPr>
        <p:grpSpPr>
          <a:xfrm>
            <a:off x="3043472" y="0"/>
            <a:ext cx="3451370" cy="6858000"/>
            <a:chOff x="3043472" y="0"/>
            <a:chExt cx="3451370" cy="685800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54BF8B3F-ABA9-2F43-13F6-85565EB9297E}"/>
                </a:ext>
              </a:extLst>
            </p:cNvPr>
            <p:cNvSpPr/>
            <p:nvPr/>
          </p:nvSpPr>
          <p:spPr>
            <a:xfrm>
              <a:off x="3043472" y="0"/>
              <a:ext cx="3060000" cy="68580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2686BCF-F8DA-DD69-A732-4809E2507608}"/>
                </a:ext>
              </a:extLst>
            </p:cNvPr>
            <p:cNvSpPr txBox="1"/>
            <p:nvPr/>
          </p:nvSpPr>
          <p:spPr>
            <a:xfrm>
              <a:off x="3651741" y="768308"/>
              <a:ext cx="1330960" cy="24006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5000" b="1" dirty="0">
                  <a:solidFill>
                    <a:schemeClr val="bg1"/>
                  </a:solidFill>
                </a:rPr>
                <a:t>B</a:t>
              </a:r>
            </a:p>
          </p:txBody>
        </p:sp>
        <p:sp>
          <p:nvSpPr>
            <p:cNvPr id="11" name="Isosceles Triangle 10">
              <a:extLst>
                <a:ext uri="{FF2B5EF4-FFF2-40B4-BE49-F238E27FC236}">
                  <a16:creationId xmlns:a16="http://schemas.microsoft.com/office/drawing/2014/main" id="{ED17FA25-1ADF-1E7B-D197-EBF46A4578EE}"/>
                </a:ext>
              </a:extLst>
            </p:cNvPr>
            <p:cNvSpPr/>
            <p:nvPr/>
          </p:nvSpPr>
          <p:spPr>
            <a:xfrm rot="5400000">
              <a:off x="5781802" y="995682"/>
              <a:ext cx="958720" cy="467360"/>
            </a:xfrm>
            <a:prstGeom prst="triangl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2AC73DD-3047-5263-7F41-D4FB6311D729}"/>
                </a:ext>
              </a:extLst>
            </p:cNvPr>
            <p:cNvSpPr txBox="1"/>
            <p:nvPr/>
          </p:nvSpPr>
          <p:spPr>
            <a:xfrm>
              <a:off x="3267544" y="3741063"/>
              <a:ext cx="263216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000" dirty="0">
                  <a:solidFill>
                    <a:schemeClr val="bg1"/>
                  </a:solidFill>
                </a:rPr>
                <a:t>Differentiate between</a:t>
              </a:r>
            </a:p>
            <a:p>
              <a:r>
                <a:rPr lang="en-IN" sz="2000" dirty="0">
                  <a:solidFill>
                    <a:schemeClr val="bg1"/>
                  </a:solidFill>
                </a:rPr>
                <a:t>healthy and bleached corals.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1A11C34-E2B2-15FA-B75A-DCDAF0611A7B}"/>
              </a:ext>
            </a:extLst>
          </p:cNvPr>
          <p:cNvGrpSpPr/>
          <p:nvPr/>
        </p:nvGrpSpPr>
        <p:grpSpPr>
          <a:xfrm>
            <a:off x="0" y="0"/>
            <a:ext cx="3419860" cy="6858000"/>
            <a:chOff x="0" y="0"/>
            <a:chExt cx="3419860" cy="6858000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A4D08E7E-365C-81B2-404F-950C830D9421}"/>
                </a:ext>
              </a:extLst>
            </p:cNvPr>
            <p:cNvSpPr/>
            <p:nvPr/>
          </p:nvSpPr>
          <p:spPr>
            <a:xfrm>
              <a:off x="0" y="0"/>
              <a:ext cx="3060000" cy="685800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46E3588-2CF6-9770-9668-7069DCC8FFDC}"/>
                </a:ext>
              </a:extLst>
            </p:cNvPr>
            <p:cNvSpPr txBox="1"/>
            <p:nvPr/>
          </p:nvSpPr>
          <p:spPr>
            <a:xfrm>
              <a:off x="653236" y="768308"/>
              <a:ext cx="1513840" cy="24006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5000" b="1" dirty="0">
                  <a:solidFill>
                    <a:schemeClr val="bg1"/>
                  </a:solidFill>
                </a:rPr>
                <a:t>A</a:t>
              </a:r>
            </a:p>
          </p:txBody>
        </p:sp>
        <p:sp>
          <p:nvSpPr>
            <p:cNvPr id="10" name="Isosceles Triangle 9">
              <a:extLst>
                <a:ext uri="{FF2B5EF4-FFF2-40B4-BE49-F238E27FC236}">
                  <a16:creationId xmlns:a16="http://schemas.microsoft.com/office/drawing/2014/main" id="{FD2919CE-B151-46B6-4FAD-434670440C7C}"/>
                </a:ext>
              </a:extLst>
            </p:cNvPr>
            <p:cNvSpPr/>
            <p:nvPr/>
          </p:nvSpPr>
          <p:spPr>
            <a:xfrm rot="5400000">
              <a:off x="2706820" y="990771"/>
              <a:ext cx="958720" cy="467360"/>
            </a:xfrm>
            <a:prstGeom prst="triangl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C64B5DD-E381-9D67-0F13-68591FAD6057}"/>
                </a:ext>
              </a:extLst>
            </p:cNvPr>
            <p:cNvSpPr txBox="1"/>
            <p:nvPr/>
          </p:nvSpPr>
          <p:spPr>
            <a:xfrm>
              <a:off x="195093" y="3741063"/>
              <a:ext cx="252937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000" dirty="0">
                  <a:solidFill>
                    <a:schemeClr val="bg1"/>
                  </a:solidFill>
                </a:rPr>
                <a:t>Develop an accurate</a:t>
              </a:r>
            </a:p>
            <a:p>
              <a:r>
                <a:rPr lang="en-IN" sz="2000" dirty="0">
                  <a:solidFill>
                    <a:schemeClr val="bg1"/>
                  </a:solidFill>
                </a:rPr>
                <a:t>image classification</a:t>
              </a:r>
            </a:p>
            <a:p>
              <a:r>
                <a:rPr lang="en-IN" sz="2000" dirty="0">
                  <a:solidFill>
                    <a:schemeClr val="bg1"/>
                  </a:solidFill>
                </a:rPr>
                <a:t>model.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F82263F-EBCF-A8CE-AB38-AECA788C7676}"/>
                </a:ext>
              </a:extLst>
            </p:cNvPr>
            <p:cNvSpPr txBox="1"/>
            <p:nvPr/>
          </p:nvSpPr>
          <p:spPr>
            <a:xfrm>
              <a:off x="60083" y="91249"/>
              <a:ext cx="290657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3200" b="1" dirty="0">
                  <a:solidFill>
                    <a:schemeClr val="bg1"/>
                  </a:solidFill>
                </a:rPr>
                <a:t>OBJECTIVES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280003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230E088-EBA6-85EB-21C0-9B52BD5D17F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FECB423-F824-8DAC-1137-0C13D0DC0576}"/>
              </a:ext>
            </a:extLst>
          </p:cNvPr>
          <p:cNvSpPr txBox="1"/>
          <p:nvPr/>
        </p:nvSpPr>
        <p:spPr>
          <a:xfrm>
            <a:off x="1147864" y="2665379"/>
            <a:ext cx="5350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24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5FE45D-DBA0-27B5-B412-E81B0047BD90}"/>
              </a:ext>
            </a:extLst>
          </p:cNvPr>
          <p:cNvSpPr txBox="1"/>
          <p:nvPr/>
        </p:nvSpPr>
        <p:spPr>
          <a:xfrm>
            <a:off x="408562" y="3608962"/>
            <a:ext cx="25875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1600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665D7F5-FF17-6DCB-9D3B-F954D3FD03FD}"/>
              </a:ext>
            </a:extLst>
          </p:cNvPr>
          <p:cNvSpPr txBox="1"/>
          <p:nvPr/>
        </p:nvSpPr>
        <p:spPr>
          <a:xfrm>
            <a:off x="9032132" y="3608962"/>
            <a:ext cx="25875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/>
              <a:t>.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D9642D4-C5A4-D6FB-763E-DEC05A4B982C}"/>
              </a:ext>
            </a:extLst>
          </p:cNvPr>
          <p:cNvGrpSpPr/>
          <p:nvPr/>
        </p:nvGrpSpPr>
        <p:grpSpPr>
          <a:xfrm>
            <a:off x="2981767" y="0"/>
            <a:ext cx="6228466" cy="1952206"/>
            <a:chOff x="2981767" y="0"/>
            <a:chExt cx="6228466" cy="1952206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819C4298-1E6B-E3F6-189D-59C1EB833D86}"/>
                </a:ext>
              </a:extLst>
            </p:cNvPr>
            <p:cNvSpPr/>
            <p:nvPr/>
          </p:nvSpPr>
          <p:spPr>
            <a:xfrm>
              <a:off x="2981767" y="0"/>
              <a:ext cx="6228466" cy="1952206"/>
            </a:xfrm>
            <a:prstGeom prst="roundRect">
              <a:avLst>
                <a:gd name="adj" fmla="val 50000"/>
              </a:avLst>
            </a:prstGeom>
            <a:solidFill>
              <a:srgbClr val="015C91"/>
            </a:solidFill>
            <a:ln>
              <a:noFill/>
            </a:ln>
            <a:effectLst>
              <a:outerShdw blurRad="139700" sx="101000" sy="101000" algn="ctr" rotWithShape="0">
                <a:prstClr val="black">
                  <a:alpha val="7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5B50B99-232B-D2CD-E45C-F3980B3B1A6B}"/>
                </a:ext>
              </a:extLst>
            </p:cNvPr>
            <p:cNvSpPr txBox="1"/>
            <p:nvPr/>
          </p:nvSpPr>
          <p:spPr>
            <a:xfrm>
              <a:off x="3310360" y="252828"/>
              <a:ext cx="1435260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ontserrat Black" pitchFamily="2" charset="0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B51093F-52F0-B560-86DC-3A02E3B40AF4}"/>
                </a:ext>
              </a:extLst>
            </p:cNvPr>
            <p:cNvSpPr txBox="1"/>
            <p:nvPr/>
          </p:nvSpPr>
          <p:spPr>
            <a:xfrm>
              <a:off x="4109013" y="639501"/>
              <a:ext cx="4318000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ubai Medium" panose="020B0603030403030204" pitchFamily="34" charset="-78"/>
                  <a:ea typeface="+mn-ea"/>
                  <a:cs typeface="Dubai Medium" panose="020B0603030403030204" pitchFamily="34" charset="-78"/>
                </a:rPr>
                <a:t>Lorem ipsum sit lom dolar sit amet, consecter sit anem adispiscing. Lorem ipsum sit lom dolar sit amet, consecter sit anem adispiscing. 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318E6020-0918-A2D7-5812-45245D9C7EAB}"/>
              </a:ext>
            </a:extLst>
          </p:cNvPr>
          <p:cNvGrpSpPr/>
          <p:nvPr/>
        </p:nvGrpSpPr>
        <p:grpSpPr>
          <a:xfrm>
            <a:off x="2981767" y="0"/>
            <a:ext cx="6228466" cy="1952206"/>
            <a:chOff x="2981767" y="1790700"/>
            <a:chExt cx="6228466" cy="1952206"/>
          </a:xfrm>
        </p:grpSpPr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EB2D064D-002D-024B-DD7F-1F9A1E75D18B}"/>
                </a:ext>
              </a:extLst>
            </p:cNvPr>
            <p:cNvSpPr/>
            <p:nvPr/>
          </p:nvSpPr>
          <p:spPr>
            <a:xfrm>
              <a:off x="2981767" y="1790700"/>
              <a:ext cx="6228466" cy="1952206"/>
            </a:xfrm>
            <a:prstGeom prst="roundRect">
              <a:avLst>
                <a:gd name="adj" fmla="val 50000"/>
              </a:avLst>
            </a:prstGeom>
            <a:solidFill>
              <a:srgbClr val="2C82B5"/>
            </a:solidFill>
            <a:ln>
              <a:noFill/>
            </a:ln>
            <a:effectLst>
              <a:outerShdw blurRad="139700" sx="101000" sy="101000" algn="ctr" rotWithShape="0">
                <a:prstClr val="black">
                  <a:alpha val="7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754474F-6CEF-329C-A771-F56A5D3604C4}"/>
                </a:ext>
              </a:extLst>
            </p:cNvPr>
            <p:cNvSpPr txBox="1"/>
            <p:nvPr/>
          </p:nvSpPr>
          <p:spPr>
            <a:xfrm>
              <a:off x="3310360" y="1995758"/>
              <a:ext cx="1435260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ontserrat Black" pitchFamily="2" charset="0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70ECB34-7B0A-1072-3E1E-0FC2BFF9E6A4}"/>
                </a:ext>
              </a:extLst>
            </p:cNvPr>
            <p:cNvSpPr txBox="1"/>
            <p:nvPr/>
          </p:nvSpPr>
          <p:spPr>
            <a:xfrm>
              <a:off x="4202441" y="2423594"/>
              <a:ext cx="4318000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ubai Medium" panose="020B0603030403030204" pitchFamily="34" charset="-78"/>
                  <a:ea typeface="+mn-ea"/>
                  <a:cs typeface="Dubai Medium" panose="020B0603030403030204" pitchFamily="34" charset="-78"/>
                </a:rPr>
                <a:t>Lorem ipsum sit lom dolar sit amet, consecter sit anem adispiscing. Lorem ipsum sit lom dolar sit amet, consecter sit anem adispiscing. 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6041A765-AE27-3635-A16A-05BB5E384D68}"/>
              </a:ext>
            </a:extLst>
          </p:cNvPr>
          <p:cNvGrpSpPr/>
          <p:nvPr/>
        </p:nvGrpSpPr>
        <p:grpSpPr>
          <a:xfrm>
            <a:off x="2981767" y="0"/>
            <a:ext cx="6228466" cy="1952206"/>
            <a:chOff x="2981767" y="3581400"/>
            <a:chExt cx="6228466" cy="1952206"/>
          </a:xfrm>
        </p:grpSpPr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1F4C997F-C683-4134-2DBB-A40456831EA5}"/>
                </a:ext>
              </a:extLst>
            </p:cNvPr>
            <p:cNvSpPr/>
            <p:nvPr/>
          </p:nvSpPr>
          <p:spPr>
            <a:xfrm>
              <a:off x="2981767" y="3581400"/>
              <a:ext cx="6228466" cy="1952206"/>
            </a:xfrm>
            <a:prstGeom prst="roundRect">
              <a:avLst>
                <a:gd name="adj" fmla="val 50000"/>
              </a:avLst>
            </a:prstGeom>
            <a:solidFill>
              <a:srgbClr val="53A6D8"/>
            </a:solidFill>
            <a:ln>
              <a:noFill/>
            </a:ln>
            <a:effectLst>
              <a:outerShdw blurRad="139700" sx="101000" sy="101000" algn="ctr" rotWithShape="0">
                <a:prstClr val="black">
                  <a:alpha val="7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B85917D-4328-6108-86FC-943D8CCCBBBD}"/>
                </a:ext>
              </a:extLst>
            </p:cNvPr>
            <p:cNvSpPr txBox="1"/>
            <p:nvPr/>
          </p:nvSpPr>
          <p:spPr>
            <a:xfrm>
              <a:off x="3391383" y="3806428"/>
              <a:ext cx="1435260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ontserrat Black" pitchFamily="2" charset="0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903A960-9281-B557-3347-6A0AC95A84CB}"/>
                </a:ext>
              </a:extLst>
            </p:cNvPr>
            <p:cNvSpPr txBox="1"/>
            <p:nvPr/>
          </p:nvSpPr>
          <p:spPr>
            <a:xfrm>
              <a:off x="4225590" y="4139505"/>
              <a:ext cx="4318000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ubai Medium" panose="020B0603030403030204" pitchFamily="34" charset="-78"/>
                  <a:ea typeface="+mn-ea"/>
                  <a:cs typeface="Dubai Medium" panose="020B0603030403030204" pitchFamily="34" charset="-78"/>
                </a:rPr>
                <a:t>Lorem ipsum sit lom dolar sit amet, consecter sit anem adispiscing. Lorem ipsum sit lom dolar sit amet, consecter sit anem adispiscing. 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8524BE54-947B-D283-5720-F1801EC0175F}"/>
              </a:ext>
            </a:extLst>
          </p:cNvPr>
          <p:cNvGrpSpPr/>
          <p:nvPr/>
        </p:nvGrpSpPr>
        <p:grpSpPr>
          <a:xfrm>
            <a:off x="2981767" y="0"/>
            <a:ext cx="6228466" cy="1952206"/>
            <a:chOff x="2981767" y="5372100"/>
            <a:chExt cx="6228466" cy="1952206"/>
          </a:xfrm>
        </p:grpSpPr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id="{28F522EA-BA4A-23E6-E660-FE0A84ACE272}"/>
                </a:ext>
              </a:extLst>
            </p:cNvPr>
            <p:cNvSpPr/>
            <p:nvPr/>
          </p:nvSpPr>
          <p:spPr>
            <a:xfrm>
              <a:off x="2981767" y="5372100"/>
              <a:ext cx="6228466" cy="1952206"/>
            </a:xfrm>
            <a:prstGeom prst="roundRect">
              <a:avLst>
                <a:gd name="adj" fmla="val 50000"/>
              </a:avLst>
            </a:prstGeom>
            <a:solidFill>
              <a:srgbClr val="88CDF6"/>
            </a:solidFill>
            <a:ln>
              <a:noFill/>
            </a:ln>
            <a:effectLst>
              <a:outerShdw blurRad="139700" sx="101000" sy="101000" algn="ctr" rotWithShape="0">
                <a:prstClr val="black">
                  <a:alpha val="7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74059FBF-1126-33DA-7359-DB023171A5BA}"/>
                </a:ext>
              </a:extLst>
            </p:cNvPr>
            <p:cNvSpPr txBox="1"/>
            <p:nvPr/>
          </p:nvSpPr>
          <p:spPr>
            <a:xfrm>
              <a:off x="3310360" y="5537634"/>
              <a:ext cx="1435260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ontserrat Black" pitchFamily="2" charset="0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223AE71A-75C2-1C5B-2DC4-AA26593D84B4}"/>
                </a:ext>
              </a:extLst>
            </p:cNvPr>
            <p:cNvSpPr txBox="1"/>
            <p:nvPr/>
          </p:nvSpPr>
          <p:spPr>
            <a:xfrm>
              <a:off x="4202441" y="5958364"/>
              <a:ext cx="4318000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ubai Medium" panose="020B0603030403030204" pitchFamily="34" charset="-78"/>
                  <a:ea typeface="+mn-ea"/>
                  <a:cs typeface="Dubai Medium" panose="020B0603030403030204" pitchFamily="34" charset="-78"/>
                </a:rPr>
                <a:t>Lorem ipsum sit lom dolar sit amet, consecter sit anem adispiscing. Lorem ipsum sit lom dolar sit amet, consecter sit anem adispiscing. 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C90B032B-93F4-2374-9362-09CC3B4BFDEF}"/>
              </a:ext>
            </a:extLst>
          </p:cNvPr>
          <p:cNvGrpSpPr/>
          <p:nvPr/>
        </p:nvGrpSpPr>
        <p:grpSpPr>
          <a:xfrm>
            <a:off x="2981767" y="0"/>
            <a:ext cx="6498636" cy="1952206"/>
            <a:chOff x="2981767" y="7162800"/>
            <a:chExt cx="6498636" cy="1952206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06100515-E6A8-7138-9367-C927B6A36E5A}"/>
                </a:ext>
              </a:extLst>
            </p:cNvPr>
            <p:cNvSpPr/>
            <p:nvPr/>
          </p:nvSpPr>
          <p:spPr>
            <a:xfrm>
              <a:off x="2981767" y="7162800"/>
              <a:ext cx="6228466" cy="1952206"/>
            </a:xfrm>
            <a:prstGeom prst="roundRect">
              <a:avLst>
                <a:gd name="adj" fmla="val 50000"/>
              </a:avLst>
            </a:prstGeom>
            <a:solidFill>
              <a:srgbClr val="BCE6FF"/>
            </a:solidFill>
            <a:ln>
              <a:noFill/>
            </a:ln>
            <a:effectLst>
              <a:outerShdw blurRad="139700" sx="101000" sy="101000" algn="ctr" rotWithShape="0">
                <a:prstClr val="black">
                  <a:alpha val="7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AF12D4AC-1889-BCEA-4E46-CACE6348FD05}"/>
                </a:ext>
              </a:extLst>
            </p:cNvPr>
            <p:cNvSpPr txBox="1"/>
            <p:nvPr/>
          </p:nvSpPr>
          <p:spPr>
            <a:xfrm>
              <a:off x="3889831" y="7276362"/>
              <a:ext cx="5590572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2">
                      <a:lumMod val="50000"/>
                    </a:schemeClr>
                  </a:solidFill>
                  <a:effectLst/>
                  <a:uLnTx/>
                  <a:uFillTx/>
                  <a:latin typeface="Montserrat Black" pitchFamily="2" charset="0"/>
                  <a:ea typeface="+mn-ea"/>
                  <a:cs typeface="+mn-cs"/>
                </a:rPr>
                <a:t>Dataset Description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588241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230E088-EBA6-85EB-21C0-9B52BD5D17F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FECB423-F824-8DAC-1137-0C13D0DC0576}"/>
              </a:ext>
            </a:extLst>
          </p:cNvPr>
          <p:cNvSpPr txBox="1"/>
          <p:nvPr/>
        </p:nvSpPr>
        <p:spPr>
          <a:xfrm>
            <a:off x="1147864" y="2665379"/>
            <a:ext cx="5350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24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5FE45D-DBA0-27B5-B412-E81B0047BD90}"/>
              </a:ext>
            </a:extLst>
          </p:cNvPr>
          <p:cNvSpPr txBox="1"/>
          <p:nvPr/>
        </p:nvSpPr>
        <p:spPr>
          <a:xfrm>
            <a:off x="408562" y="3608962"/>
            <a:ext cx="25875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1600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665D7F5-FF17-6DCB-9D3B-F954D3FD03FD}"/>
              </a:ext>
            </a:extLst>
          </p:cNvPr>
          <p:cNvSpPr txBox="1"/>
          <p:nvPr/>
        </p:nvSpPr>
        <p:spPr>
          <a:xfrm>
            <a:off x="9032132" y="3608962"/>
            <a:ext cx="25875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/>
              <a:t>.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C570C1A-33E3-A99E-B2FA-8E1301478D03}"/>
              </a:ext>
            </a:extLst>
          </p:cNvPr>
          <p:cNvGrpSpPr/>
          <p:nvPr/>
        </p:nvGrpSpPr>
        <p:grpSpPr>
          <a:xfrm>
            <a:off x="2981767" y="0"/>
            <a:ext cx="6228466" cy="1952206"/>
            <a:chOff x="2981767" y="0"/>
            <a:chExt cx="6228466" cy="1952206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E1D0C6F5-E923-5C0E-F0F6-C58ACB9F6E3D}"/>
                </a:ext>
              </a:extLst>
            </p:cNvPr>
            <p:cNvSpPr/>
            <p:nvPr/>
          </p:nvSpPr>
          <p:spPr>
            <a:xfrm>
              <a:off x="2981767" y="0"/>
              <a:ext cx="6228466" cy="1952206"/>
            </a:xfrm>
            <a:prstGeom prst="roundRect">
              <a:avLst>
                <a:gd name="adj" fmla="val 50000"/>
              </a:avLst>
            </a:prstGeom>
            <a:solidFill>
              <a:srgbClr val="015C91"/>
            </a:solidFill>
            <a:ln>
              <a:noFill/>
            </a:ln>
            <a:effectLst>
              <a:outerShdw blurRad="139700" sx="101000" sy="101000" algn="ctr" rotWithShape="0">
                <a:prstClr val="black">
                  <a:alpha val="7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A4BC74F-F1EF-4149-75D7-36C9072003D2}"/>
                </a:ext>
              </a:extLst>
            </p:cNvPr>
            <p:cNvSpPr txBox="1"/>
            <p:nvPr/>
          </p:nvSpPr>
          <p:spPr>
            <a:xfrm>
              <a:off x="3310360" y="252828"/>
              <a:ext cx="1435260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ontserrat Black" pitchFamily="2" charset="0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7CCBEFE-A64E-5FC9-867C-88DF1887317F}"/>
                </a:ext>
              </a:extLst>
            </p:cNvPr>
            <p:cNvSpPr txBox="1"/>
            <p:nvPr/>
          </p:nvSpPr>
          <p:spPr>
            <a:xfrm>
              <a:off x="4109013" y="639501"/>
              <a:ext cx="4318000" cy="71372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>
                <a:lnSpc>
                  <a:spcPct val="115000"/>
                </a:lnSpc>
                <a:spcAft>
                  <a:spcPts val="800"/>
                </a:spcAft>
              </a:pPr>
              <a:r>
                <a:rPr lang="en-IN" sz="1800" kern="1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rPr>
                <a:t>The dataset consists of 923 images from Flickr using the Flickr API.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B097E62E-D914-0393-C684-33C2575CF45C}"/>
              </a:ext>
            </a:extLst>
          </p:cNvPr>
          <p:cNvGrpSpPr/>
          <p:nvPr/>
        </p:nvGrpSpPr>
        <p:grpSpPr>
          <a:xfrm>
            <a:off x="2981767" y="1790700"/>
            <a:ext cx="6228466" cy="1952206"/>
            <a:chOff x="2981767" y="1790700"/>
            <a:chExt cx="6228466" cy="1952206"/>
          </a:xfrm>
        </p:grpSpPr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140A1EA1-EEA6-85D7-CE42-115014E975F1}"/>
                </a:ext>
              </a:extLst>
            </p:cNvPr>
            <p:cNvSpPr/>
            <p:nvPr/>
          </p:nvSpPr>
          <p:spPr>
            <a:xfrm>
              <a:off x="2981767" y="1790700"/>
              <a:ext cx="6228466" cy="1952206"/>
            </a:xfrm>
            <a:prstGeom prst="roundRect">
              <a:avLst>
                <a:gd name="adj" fmla="val 50000"/>
              </a:avLst>
            </a:prstGeom>
            <a:solidFill>
              <a:srgbClr val="2C82B5"/>
            </a:solidFill>
            <a:ln>
              <a:noFill/>
            </a:ln>
            <a:effectLst>
              <a:outerShdw blurRad="139700" sx="101000" sy="101000" algn="ctr" rotWithShape="0">
                <a:prstClr val="black">
                  <a:alpha val="7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E508434-0B28-664F-D63D-81C9B72F9273}"/>
                </a:ext>
              </a:extLst>
            </p:cNvPr>
            <p:cNvSpPr txBox="1"/>
            <p:nvPr/>
          </p:nvSpPr>
          <p:spPr>
            <a:xfrm>
              <a:off x="3310360" y="1995758"/>
              <a:ext cx="1435260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ontserrat Black" pitchFamily="2" charset="0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EA475C1-A185-EED3-74A1-6C67733EA311}"/>
                </a:ext>
              </a:extLst>
            </p:cNvPr>
            <p:cNvSpPr txBox="1"/>
            <p:nvPr/>
          </p:nvSpPr>
          <p:spPr>
            <a:xfrm>
              <a:off x="4202441" y="2423594"/>
              <a:ext cx="4318000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IN" sz="18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rPr>
                <a:t>438 images of healthy corals, 485 images of bleached corals.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ubai Medium" panose="020B0603030403030204" pitchFamily="34" charset="-78"/>
                <a:ea typeface="+mn-ea"/>
                <a:cs typeface="Dubai Medium" panose="020B0603030403030204" pitchFamily="34" charset="-78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34D02920-2458-DF3B-9886-72C74D36FB88}"/>
              </a:ext>
            </a:extLst>
          </p:cNvPr>
          <p:cNvGrpSpPr/>
          <p:nvPr/>
        </p:nvGrpSpPr>
        <p:grpSpPr>
          <a:xfrm>
            <a:off x="2981767" y="3581400"/>
            <a:ext cx="6228466" cy="1952206"/>
            <a:chOff x="2981767" y="3581400"/>
            <a:chExt cx="6228466" cy="1952206"/>
          </a:xfrm>
        </p:grpSpPr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83B7FEDC-0B76-2C48-E5C4-70E45441CD55}"/>
                </a:ext>
              </a:extLst>
            </p:cNvPr>
            <p:cNvSpPr/>
            <p:nvPr/>
          </p:nvSpPr>
          <p:spPr>
            <a:xfrm>
              <a:off x="2981767" y="3581400"/>
              <a:ext cx="6228466" cy="1952206"/>
            </a:xfrm>
            <a:prstGeom prst="roundRect">
              <a:avLst>
                <a:gd name="adj" fmla="val 50000"/>
              </a:avLst>
            </a:prstGeom>
            <a:solidFill>
              <a:srgbClr val="53A6D8"/>
            </a:solidFill>
            <a:ln>
              <a:noFill/>
            </a:ln>
            <a:effectLst>
              <a:outerShdw blurRad="139700" sx="101000" sy="101000" algn="ctr" rotWithShape="0">
                <a:prstClr val="black">
                  <a:alpha val="7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D1B5B02-485A-EABD-7731-908AF8FA06AC}"/>
                </a:ext>
              </a:extLst>
            </p:cNvPr>
            <p:cNvSpPr txBox="1"/>
            <p:nvPr/>
          </p:nvSpPr>
          <p:spPr>
            <a:xfrm>
              <a:off x="3391383" y="3806428"/>
              <a:ext cx="1435260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ontserrat Black" pitchFamily="2" charset="0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0C09576-BBB4-3BFF-754D-4FE3614646AB}"/>
                </a:ext>
              </a:extLst>
            </p:cNvPr>
            <p:cNvSpPr txBox="1"/>
            <p:nvPr/>
          </p:nvSpPr>
          <p:spPr>
            <a:xfrm>
              <a:off x="4225590" y="4139505"/>
              <a:ext cx="4318000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IN" sz="18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rPr>
                <a:t>All images resized to a max dimension of 300 pixels for uniformity.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ubai Medium" panose="020B0603030403030204" pitchFamily="34" charset="-78"/>
                <a:ea typeface="+mn-ea"/>
                <a:cs typeface="Dubai Medium" panose="020B0603030403030204" pitchFamily="34" charset="-78"/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311A7334-529F-02B3-6193-A52180E9539E}"/>
              </a:ext>
            </a:extLst>
          </p:cNvPr>
          <p:cNvGrpSpPr/>
          <p:nvPr/>
        </p:nvGrpSpPr>
        <p:grpSpPr>
          <a:xfrm>
            <a:off x="2981767" y="5372100"/>
            <a:ext cx="6228466" cy="1952206"/>
            <a:chOff x="2981767" y="5372100"/>
            <a:chExt cx="6228466" cy="1952206"/>
          </a:xfrm>
        </p:grpSpPr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id="{5CB76766-3CA3-B080-977C-92169CE0CD6C}"/>
                </a:ext>
              </a:extLst>
            </p:cNvPr>
            <p:cNvSpPr/>
            <p:nvPr/>
          </p:nvSpPr>
          <p:spPr>
            <a:xfrm>
              <a:off x="2981767" y="5372100"/>
              <a:ext cx="6228466" cy="1952206"/>
            </a:xfrm>
            <a:prstGeom prst="roundRect">
              <a:avLst>
                <a:gd name="adj" fmla="val 50000"/>
              </a:avLst>
            </a:prstGeom>
            <a:solidFill>
              <a:srgbClr val="88CDF6"/>
            </a:solidFill>
            <a:ln>
              <a:noFill/>
            </a:ln>
            <a:effectLst>
              <a:outerShdw blurRad="139700" sx="101000" sy="101000" algn="ctr" rotWithShape="0">
                <a:prstClr val="black">
                  <a:alpha val="7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F21DF14-6872-147D-7941-7E1AAE282FCB}"/>
                </a:ext>
              </a:extLst>
            </p:cNvPr>
            <p:cNvSpPr txBox="1"/>
            <p:nvPr/>
          </p:nvSpPr>
          <p:spPr>
            <a:xfrm>
              <a:off x="3310360" y="5537634"/>
              <a:ext cx="1435260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ontserrat Black" pitchFamily="2" charset="0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119C6F9-4750-6890-40F7-B2893CE1FD3F}"/>
                </a:ext>
              </a:extLst>
            </p:cNvPr>
            <p:cNvSpPr txBox="1"/>
            <p:nvPr/>
          </p:nvSpPr>
          <p:spPr>
            <a:xfrm>
              <a:off x="4202441" y="5958364"/>
              <a:ext cx="4318000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IN" sz="18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rPr>
                <a:t>Images are in JPEG format, standard for image classification tasks.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ubai Medium" panose="020B0603030403030204" pitchFamily="34" charset="-78"/>
                <a:ea typeface="+mn-ea"/>
                <a:cs typeface="Dubai Medium" panose="020B0603030403030204" pitchFamily="34" charset="-78"/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2014CEC1-C531-D864-F526-303FCA8DD321}"/>
              </a:ext>
            </a:extLst>
          </p:cNvPr>
          <p:cNvGrpSpPr/>
          <p:nvPr/>
        </p:nvGrpSpPr>
        <p:grpSpPr>
          <a:xfrm>
            <a:off x="2981767" y="7162800"/>
            <a:ext cx="6834395" cy="1952206"/>
            <a:chOff x="2981767" y="7162800"/>
            <a:chExt cx="6834395" cy="1952206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0688FA23-A0C9-F011-F185-DCD99B7FBA0A}"/>
                </a:ext>
              </a:extLst>
            </p:cNvPr>
            <p:cNvSpPr/>
            <p:nvPr/>
          </p:nvSpPr>
          <p:spPr>
            <a:xfrm>
              <a:off x="2981767" y="7162800"/>
              <a:ext cx="6228466" cy="1952206"/>
            </a:xfrm>
            <a:prstGeom prst="roundRect">
              <a:avLst>
                <a:gd name="adj" fmla="val 50000"/>
              </a:avLst>
            </a:prstGeom>
            <a:solidFill>
              <a:srgbClr val="BCE6FF"/>
            </a:solidFill>
            <a:ln>
              <a:noFill/>
            </a:ln>
            <a:effectLst>
              <a:outerShdw blurRad="139700" sx="101000" sy="101000" algn="ctr" rotWithShape="0">
                <a:prstClr val="black">
                  <a:alpha val="7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FB7241F7-05BB-28FF-8350-AEECF409CBFD}"/>
                </a:ext>
              </a:extLst>
            </p:cNvPr>
            <p:cNvSpPr txBox="1"/>
            <p:nvPr/>
          </p:nvSpPr>
          <p:spPr>
            <a:xfrm>
              <a:off x="4225590" y="7497754"/>
              <a:ext cx="5590572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2">
                      <a:lumMod val="50000"/>
                    </a:schemeClr>
                  </a:solidFill>
                  <a:effectLst/>
                  <a:uLnTx/>
                  <a:uFillTx/>
                  <a:latin typeface="Montserrat Black" pitchFamily="2" charset="0"/>
                  <a:ea typeface="+mn-ea"/>
                  <a:cs typeface="+mn-cs"/>
                </a:rPr>
                <a:t>Dataset Description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780565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230E088-EBA6-85EB-21C0-9B52BD5D17F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FECB423-F824-8DAC-1137-0C13D0DC0576}"/>
              </a:ext>
            </a:extLst>
          </p:cNvPr>
          <p:cNvSpPr txBox="1"/>
          <p:nvPr/>
        </p:nvSpPr>
        <p:spPr>
          <a:xfrm>
            <a:off x="1147864" y="2665379"/>
            <a:ext cx="5350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24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5FE45D-DBA0-27B5-B412-E81B0047BD90}"/>
              </a:ext>
            </a:extLst>
          </p:cNvPr>
          <p:cNvSpPr txBox="1"/>
          <p:nvPr/>
        </p:nvSpPr>
        <p:spPr>
          <a:xfrm>
            <a:off x="408562" y="3608962"/>
            <a:ext cx="25875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1600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665D7F5-FF17-6DCB-9D3B-F954D3FD03FD}"/>
              </a:ext>
            </a:extLst>
          </p:cNvPr>
          <p:cNvSpPr txBox="1"/>
          <p:nvPr/>
        </p:nvSpPr>
        <p:spPr>
          <a:xfrm>
            <a:off x="9032132" y="3608962"/>
            <a:ext cx="25875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/>
              <a:t>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EF496FC-45DB-5AEB-2B61-8482377B4B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708" y="840073"/>
            <a:ext cx="2587557" cy="194066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7DB99E7-4E85-0148-9CFE-6208C18915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5382" y="840075"/>
            <a:ext cx="2587557" cy="194066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80F3248-220F-16E2-3EF9-CEE0479769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7056" y="840074"/>
            <a:ext cx="2587557" cy="194066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6DB2305-ACD0-48A9-128D-351C1AD5A8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78730" y="840073"/>
            <a:ext cx="2587200" cy="192717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A7B4D43-82BF-12E4-F339-EB1662A2799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59869" y="4075888"/>
            <a:ext cx="2587200" cy="19404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C7BDED2-F111-F476-3004-CFDA08DDDF0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3707" y="4077259"/>
            <a:ext cx="2587557" cy="194066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5E02583-3DF7-917F-98ED-B222C9CB85F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07056" y="4075888"/>
            <a:ext cx="2587200" cy="19404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7A255F07-82A6-9E61-B064-5F1489F0F1A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78730" y="4075888"/>
            <a:ext cx="2587200" cy="19404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3DBD227D-8DDB-549B-8480-6E4B97AAB7F8}"/>
              </a:ext>
            </a:extLst>
          </p:cNvPr>
          <p:cNvSpPr txBox="1"/>
          <p:nvPr/>
        </p:nvSpPr>
        <p:spPr>
          <a:xfrm>
            <a:off x="4104861" y="181273"/>
            <a:ext cx="38066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b="1" dirty="0">
                <a:solidFill>
                  <a:schemeClr val="tx1"/>
                </a:solidFill>
              </a:rPr>
              <a:t>Healthy Corals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9BB95B8-2091-9238-630D-CC3C9A82EBAD}"/>
              </a:ext>
            </a:extLst>
          </p:cNvPr>
          <p:cNvSpPr txBox="1"/>
          <p:nvPr/>
        </p:nvSpPr>
        <p:spPr>
          <a:xfrm>
            <a:off x="4104861" y="3037718"/>
            <a:ext cx="38066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b="1" dirty="0">
                <a:solidFill>
                  <a:schemeClr val="tx1"/>
                </a:solidFill>
              </a:rPr>
              <a:t>Bleached Corals</a:t>
            </a:r>
          </a:p>
        </p:txBody>
      </p:sp>
    </p:spTree>
    <p:extLst>
      <p:ext uri="{BB962C8B-B14F-4D97-AF65-F5344CB8AC3E}">
        <p14:creationId xmlns:p14="http://schemas.microsoft.com/office/powerpoint/2010/main" val="4137353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230E088-EBA6-85EB-21C0-9B52BD5D17F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FECB423-F824-8DAC-1137-0C13D0DC0576}"/>
              </a:ext>
            </a:extLst>
          </p:cNvPr>
          <p:cNvSpPr txBox="1"/>
          <p:nvPr/>
        </p:nvSpPr>
        <p:spPr>
          <a:xfrm>
            <a:off x="1147864" y="2665379"/>
            <a:ext cx="5350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24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5FE45D-DBA0-27B5-B412-E81B0047BD90}"/>
              </a:ext>
            </a:extLst>
          </p:cNvPr>
          <p:cNvSpPr txBox="1"/>
          <p:nvPr/>
        </p:nvSpPr>
        <p:spPr>
          <a:xfrm>
            <a:off x="408562" y="3608962"/>
            <a:ext cx="25875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1600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665D7F5-FF17-6DCB-9D3B-F954D3FD03FD}"/>
              </a:ext>
            </a:extLst>
          </p:cNvPr>
          <p:cNvSpPr txBox="1"/>
          <p:nvPr/>
        </p:nvSpPr>
        <p:spPr>
          <a:xfrm>
            <a:off x="9032132" y="3608962"/>
            <a:ext cx="25875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/>
              <a:t>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37BE5A8-509D-863B-0C0B-883F56D098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9422" y="1640796"/>
            <a:ext cx="5160267" cy="375354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A3E1214-57B6-AE1C-5B39-8DDB9F0910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562" y="1640796"/>
            <a:ext cx="5478549" cy="375354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5298277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3501EAC-CAC9-9BDD-74D4-0F2BCA8BEBC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2500" b="1250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7853EA77-7509-9E31-600C-DD6BB783F66A}"/>
              </a:ext>
            </a:extLst>
          </p:cNvPr>
          <p:cNvSpPr/>
          <p:nvPr/>
        </p:nvSpPr>
        <p:spPr>
          <a:xfrm>
            <a:off x="4481208" y="7057895"/>
            <a:ext cx="3725693" cy="3599234"/>
          </a:xfrm>
          <a:prstGeom prst="ellipse">
            <a:avLst/>
          </a:prstGeom>
          <a:gradFill>
            <a:gsLst>
              <a:gs pos="8000">
                <a:schemeClr val="accent1">
                  <a:alpha val="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510D09-49CB-5866-A099-ECCAC794D0CA}"/>
              </a:ext>
            </a:extLst>
          </p:cNvPr>
          <p:cNvSpPr txBox="1"/>
          <p:nvPr/>
        </p:nvSpPr>
        <p:spPr>
          <a:xfrm>
            <a:off x="4529035" y="8474537"/>
            <a:ext cx="372569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60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27000"/>
                    </a:prstClr>
                  </a:outerShdw>
                </a:effectLst>
              </a:rPr>
              <a:t>Welcome</a:t>
            </a:r>
            <a:endParaRPr lang="en-IN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27000"/>
                  </a:prstClr>
                </a:outerShdw>
              </a:effectLs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FA9D09-B969-F1DB-0ACA-D4C2E0181EEE}"/>
              </a:ext>
            </a:extLst>
          </p:cNvPr>
          <p:cNvSpPr txBox="1"/>
          <p:nvPr/>
        </p:nvSpPr>
        <p:spPr>
          <a:xfrm>
            <a:off x="5531389" y="9234100"/>
            <a:ext cx="27042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27000"/>
                    </a:prstClr>
                  </a:outerShdw>
                </a:effectLst>
              </a:rPr>
              <a:t>everyone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67E62C2-E380-BC58-1637-699995399C65}"/>
              </a:ext>
            </a:extLst>
          </p:cNvPr>
          <p:cNvSpPr/>
          <p:nvPr/>
        </p:nvSpPr>
        <p:spPr>
          <a:xfrm>
            <a:off x="10075423" y="-2954212"/>
            <a:ext cx="1146243" cy="1198575"/>
          </a:xfrm>
          <a:prstGeom prst="ellipse">
            <a:avLst/>
          </a:prstGeom>
          <a:gradFill>
            <a:gsLst>
              <a:gs pos="8000">
                <a:schemeClr val="accent1">
                  <a:alpha val="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D9BA661-2DDE-35CB-6976-DB21474A5841}"/>
              </a:ext>
            </a:extLst>
          </p:cNvPr>
          <p:cNvSpPr/>
          <p:nvPr/>
        </p:nvSpPr>
        <p:spPr>
          <a:xfrm>
            <a:off x="735655" y="7244275"/>
            <a:ext cx="1380922" cy="1231000"/>
          </a:xfrm>
          <a:prstGeom prst="ellipse">
            <a:avLst/>
          </a:prstGeom>
          <a:gradFill>
            <a:gsLst>
              <a:gs pos="8000">
                <a:schemeClr val="accent1">
                  <a:alpha val="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7B4C9E5-54D8-C2A1-5CFC-E751686D3021}"/>
              </a:ext>
            </a:extLst>
          </p:cNvPr>
          <p:cNvSpPr/>
          <p:nvPr/>
        </p:nvSpPr>
        <p:spPr>
          <a:xfrm>
            <a:off x="2116577" y="-2021950"/>
            <a:ext cx="694717" cy="748322"/>
          </a:xfrm>
          <a:prstGeom prst="ellipse">
            <a:avLst/>
          </a:prstGeom>
          <a:gradFill>
            <a:gsLst>
              <a:gs pos="8000">
                <a:schemeClr val="accent1">
                  <a:alpha val="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B863BC1-CE88-821A-9DA2-225961EBCB63}"/>
              </a:ext>
            </a:extLst>
          </p:cNvPr>
          <p:cNvSpPr/>
          <p:nvPr/>
        </p:nvSpPr>
        <p:spPr>
          <a:xfrm>
            <a:off x="10829520" y="9253734"/>
            <a:ext cx="2724960" cy="2370413"/>
          </a:xfrm>
          <a:prstGeom prst="ellipse">
            <a:avLst/>
          </a:prstGeom>
          <a:gradFill>
            <a:gsLst>
              <a:gs pos="8000">
                <a:schemeClr val="accent1">
                  <a:alpha val="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625357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F06574F-75FD-52BE-9F63-B28F6162ED8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1" name="Oval 20">
            <a:extLst>
              <a:ext uri="{FF2B5EF4-FFF2-40B4-BE49-F238E27FC236}">
                <a16:creationId xmlns:a16="http://schemas.microsoft.com/office/drawing/2014/main" id="{3B2CFA27-2B70-410E-8D56-C87D80BBC11E}"/>
              </a:ext>
            </a:extLst>
          </p:cNvPr>
          <p:cNvSpPr/>
          <p:nvPr/>
        </p:nvSpPr>
        <p:spPr>
          <a:xfrm>
            <a:off x="3764295" y="3579965"/>
            <a:ext cx="1433676" cy="1433676"/>
          </a:xfrm>
          <a:prstGeom prst="ellipse">
            <a:avLst/>
          </a:prstGeom>
          <a:solidFill>
            <a:srgbClr val="00A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4C17AE0-C81E-48B0-A49F-97388F86CBED}"/>
              </a:ext>
            </a:extLst>
          </p:cNvPr>
          <p:cNvSpPr/>
          <p:nvPr/>
        </p:nvSpPr>
        <p:spPr>
          <a:xfrm>
            <a:off x="6688008" y="3586113"/>
            <a:ext cx="1433676" cy="1433676"/>
          </a:xfrm>
          <a:prstGeom prst="ellipse">
            <a:avLst/>
          </a:prstGeom>
          <a:solidFill>
            <a:srgbClr val="1C46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458367E-427E-4A40-B171-3F91E7A570A5}"/>
              </a:ext>
            </a:extLst>
          </p:cNvPr>
          <p:cNvSpPr/>
          <p:nvPr/>
        </p:nvSpPr>
        <p:spPr>
          <a:xfrm>
            <a:off x="5215886" y="1968856"/>
            <a:ext cx="1433676" cy="1433676"/>
          </a:xfrm>
          <a:prstGeom prst="ellipse">
            <a:avLst/>
          </a:prstGeom>
          <a:solidFill>
            <a:srgbClr val="536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CDF7476-0BC3-433A-8741-916FF1ED35D7}"/>
              </a:ext>
            </a:extLst>
          </p:cNvPr>
          <p:cNvSpPr txBox="1"/>
          <p:nvPr/>
        </p:nvSpPr>
        <p:spPr>
          <a:xfrm>
            <a:off x="4947832" y="849487"/>
            <a:ext cx="2142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Data augmentation (rotation, flipping)</a:t>
            </a:r>
            <a:endParaRPr lang="en-US" sz="160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6B21796-C3CE-434C-8D85-7646632AC93B}"/>
              </a:ext>
            </a:extLst>
          </p:cNvPr>
          <p:cNvSpPr txBox="1"/>
          <p:nvPr/>
        </p:nvSpPr>
        <p:spPr>
          <a:xfrm>
            <a:off x="6352730" y="5765067"/>
            <a:ext cx="203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Converting images to grayscale</a:t>
            </a:r>
            <a:endParaRPr lang="en-US" sz="160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ECF8A4B1-5F70-49AF-8098-EACD64139A08}"/>
              </a:ext>
            </a:extLst>
          </p:cNvPr>
          <p:cNvSpPr txBox="1"/>
          <p:nvPr/>
        </p:nvSpPr>
        <p:spPr>
          <a:xfrm>
            <a:off x="3392571" y="5765067"/>
            <a:ext cx="203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Removing duplicates</a:t>
            </a:r>
            <a:endParaRPr lang="en-US" sz="1200"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9948B297-FB57-406C-80C2-E12E89FC404E}"/>
              </a:ext>
            </a:extLst>
          </p:cNvPr>
          <p:cNvSpPr/>
          <p:nvPr/>
        </p:nvSpPr>
        <p:spPr>
          <a:xfrm rot="10800000">
            <a:off x="3323340" y="3439554"/>
            <a:ext cx="2315587" cy="2000059"/>
          </a:xfrm>
          <a:custGeom>
            <a:avLst/>
            <a:gdLst>
              <a:gd name="connsiteX0" fmla="*/ 1929634 w 2282246"/>
              <a:gd name="connsiteY0" fmla="*/ 1965462 h 1971262"/>
              <a:gd name="connsiteX1" fmla="*/ 1974533 w 2282246"/>
              <a:gd name="connsiteY1" fmla="*/ 1770831 h 1971262"/>
              <a:gd name="connsiteX2" fmla="*/ 1770267 w 2282246"/>
              <a:gd name="connsiteY2" fmla="*/ 1807528 h 1971262"/>
              <a:gd name="connsiteX3" fmla="*/ 1888717 w 2282246"/>
              <a:gd name="connsiteY3" fmla="*/ 1671590 h 1971262"/>
              <a:gd name="connsiteX4" fmla="*/ 1831917 w 2282246"/>
              <a:gd name="connsiteY4" fmla="*/ 538779 h 1971262"/>
              <a:gd name="connsiteX5" fmla="*/ 566204 w 2282246"/>
              <a:gd name="connsiteY5" fmla="*/ 427377 h 1971262"/>
              <a:gd name="connsiteX6" fmla="*/ 312400 w 2282246"/>
              <a:gd name="connsiteY6" fmla="*/ 1532850 h 1971262"/>
              <a:gd name="connsiteX7" fmla="*/ 402210 w 2282246"/>
              <a:gd name="connsiteY7" fmla="*/ 1682276 h 1971262"/>
              <a:gd name="connsiteX8" fmla="*/ 404048 w 2282246"/>
              <a:gd name="connsiteY8" fmla="*/ 1680879 h 1971262"/>
              <a:gd name="connsiteX9" fmla="*/ 405388 w 2282246"/>
              <a:gd name="connsiteY9" fmla="*/ 1687562 h 1971262"/>
              <a:gd name="connsiteX10" fmla="*/ 405520 w 2282246"/>
              <a:gd name="connsiteY10" fmla="*/ 1687782 h 1971262"/>
              <a:gd name="connsiteX11" fmla="*/ 405443 w 2282246"/>
              <a:gd name="connsiteY11" fmla="*/ 1687839 h 1971262"/>
              <a:gd name="connsiteX12" fmla="*/ 448614 w 2282246"/>
              <a:gd name="connsiteY12" fmla="*/ 1903165 h 1971262"/>
              <a:gd name="connsiteX13" fmla="*/ 227968 w 2282246"/>
              <a:gd name="connsiteY13" fmla="*/ 1819727 h 1971262"/>
              <a:gd name="connsiteX14" fmla="*/ 225256 w 2282246"/>
              <a:gd name="connsiteY14" fmla="*/ 1821742 h 1971262"/>
              <a:gd name="connsiteX15" fmla="*/ 425316 w 2282246"/>
              <a:gd name="connsiteY15" fmla="*/ 252474 h 1971262"/>
              <a:gd name="connsiteX16" fmla="*/ 2001192 w 2282246"/>
              <a:gd name="connsiteY16" fmla="*/ 391175 h 1971262"/>
              <a:gd name="connsiteX17" fmla="*/ 2002830 w 2282246"/>
              <a:gd name="connsiteY17" fmla="*/ 1889294 h 1971262"/>
              <a:gd name="connsiteX18" fmla="*/ 1924060 w 2282246"/>
              <a:gd name="connsiteY18" fmla="*/ 1971262 h 1971262"/>
              <a:gd name="connsiteX19" fmla="*/ 1769966 w 2282246"/>
              <a:gd name="connsiteY19" fmla="*/ 1807874 h 1971262"/>
              <a:gd name="connsiteX20" fmla="*/ 1769973 w 2282246"/>
              <a:gd name="connsiteY20" fmla="*/ 1807866 h 1971262"/>
              <a:gd name="connsiteX21" fmla="*/ 1924813 w 2282246"/>
              <a:gd name="connsiteY21" fmla="*/ 1970479 h 1971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282246" h="1971262">
                <a:moveTo>
                  <a:pt x="1929634" y="1965462"/>
                </a:moveTo>
                <a:lnTo>
                  <a:pt x="1974533" y="1770831"/>
                </a:lnTo>
                <a:lnTo>
                  <a:pt x="1770267" y="1807528"/>
                </a:lnTo>
                <a:lnTo>
                  <a:pt x="1888717" y="1671590"/>
                </a:lnTo>
                <a:cubicBezTo>
                  <a:pt x="2129442" y="1333003"/>
                  <a:pt x="2114999" y="863423"/>
                  <a:pt x="1831917" y="538779"/>
                </a:cubicBezTo>
                <a:cubicBezTo>
                  <a:pt x="1508394" y="167757"/>
                  <a:pt x="949562" y="118572"/>
                  <a:pt x="566204" y="427377"/>
                </a:cubicBezTo>
                <a:cubicBezTo>
                  <a:pt x="230766" y="697582"/>
                  <a:pt x="134520" y="1157419"/>
                  <a:pt x="312400" y="1532850"/>
                </a:cubicBezTo>
                <a:lnTo>
                  <a:pt x="402210" y="1682276"/>
                </a:lnTo>
                <a:lnTo>
                  <a:pt x="404048" y="1680879"/>
                </a:lnTo>
                <a:lnTo>
                  <a:pt x="405388" y="1687562"/>
                </a:lnTo>
                <a:lnTo>
                  <a:pt x="405520" y="1687782"/>
                </a:lnTo>
                <a:lnTo>
                  <a:pt x="405443" y="1687839"/>
                </a:lnTo>
                <a:lnTo>
                  <a:pt x="448614" y="1903165"/>
                </a:lnTo>
                <a:lnTo>
                  <a:pt x="227968" y="1819727"/>
                </a:lnTo>
                <a:lnTo>
                  <a:pt x="225256" y="1821742"/>
                </a:lnTo>
                <a:cubicBezTo>
                  <a:pt x="-140314" y="1329810"/>
                  <a:pt x="-51984" y="636953"/>
                  <a:pt x="425316" y="252474"/>
                </a:cubicBezTo>
                <a:cubicBezTo>
                  <a:pt x="902616" y="-132004"/>
                  <a:pt x="1598391" y="-70765"/>
                  <a:pt x="2001192" y="391175"/>
                </a:cubicBezTo>
                <a:cubicBezTo>
                  <a:pt x="2378819" y="824245"/>
                  <a:pt x="2372489" y="1464467"/>
                  <a:pt x="2002830" y="1889294"/>
                </a:cubicBezTo>
                <a:close/>
                <a:moveTo>
                  <a:pt x="1924060" y="1971262"/>
                </a:moveTo>
                <a:lnTo>
                  <a:pt x="1769966" y="1807874"/>
                </a:lnTo>
                <a:lnTo>
                  <a:pt x="1769973" y="1807866"/>
                </a:lnTo>
                <a:lnTo>
                  <a:pt x="1924813" y="1970479"/>
                </a:lnTo>
                <a:close/>
              </a:path>
            </a:pathLst>
          </a:custGeom>
          <a:solidFill>
            <a:srgbClr val="00A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71C0C18-817C-4436-B00A-2CBCD9CEB5A8}"/>
              </a:ext>
            </a:extLst>
          </p:cNvPr>
          <p:cNvSpPr txBox="1"/>
          <p:nvPr/>
        </p:nvSpPr>
        <p:spPr>
          <a:xfrm>
            <a:off x="3099724" y="39072"/>
            <a:ext cx="5970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b="1" dirty="0"/>
              <a:t>Data Preprocessing</a:t>
            </a:r>
            <a:endParaRPr lang="en-US" sz="2800" b="1" dirty="0">
              <a:solidFill>
                <a:srgbClr val="00B0F0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BEF2B57A-B655-4469-966E-E6D835BB915A}"/>
              </a:ext>
            </a:extLst>
          </p:cNvPr>
          <p:cNvSpPr/>
          <p:nvPr/>
        </p:nvSpPr>
        <p:spPr>
          <a:xfrm flipH="1">
            <a:off x="4774931" y="1579906"/>
            <a:ext cx="2315587" cy="2000059"/>
          </a:xfrm>
          <a:custGeom>
            <a:avLst/>
            <a:gdLst>
              <a:gd name="connsiteX0" fmla="*/ 1929634 w 2282246"/>
              <a:gd name="connsiteY0" fmla="*/ 1965462 h 1971262"/>
              <a:gd name="connsiteX1" fmla="*/ 1974533 w 2282246"/>
              <a:gd name="connsiteY1" fmla="*/ 1770831 h 1971262"/>
              <a:gd name="connsiteX2" fmla="*/ 1770267 w 2282246"/>
              <a:gd name="connsiteY2" fmla="*/ 1807528 h 1971262"/>
              <a:gd name="connsiteX3" fmla="*/ 1888717 w 2282246"/>
              <a:gd name="connsiteY3" fmla="*/ 1671590 h 1971262"/>
              <a:gd name="connsiteX4" fmla="*/ 1831917 w 2282246"/>
              <a:gd name="connsiteY4" fmla="*/ 538779 h 1971262"/>
              <a:gd name="connsiteX5" fmla="*/ 566204 w 2282246"/>
              <a:gd name="connsiteY5" fmla="*/ 427377 h 1971262"/>
              <a:gd name="connsiteX6" fmla="*/ 312400 w 2282246"/>
              <a:gd name="connsiteY6" fmla="*/ 1532850 h 1971262"/>
              <a:gd name="connsiteX7" fmla="*/ 402210 w 2282246"/>
              <a:gd name="connsiteY7" fmla="*/ 1682276 h 1971262"/>
              <a:gd name="connsiteX8" fmla="*/ 404048 w 2282246"/>
              <a:gd name="connsiteY8" fmla="*/ 1680879 h 1971262"/>
              <a:gd name="connsiteX9" fmla="*/ 405388 w 2282246"/>
              <a:gd name="connsiteY9" fmla="*/ 1687562 h 1971262"/>
              <a:gd name="connsiteX10" fmla="*/ 405520 w 2282246"/>
              <a:gd name="connsiteY10" fmla="*/ 1687782 h 1971262"/>
              <a:gd name="connsiteX11" fmla="*/ 405443 w 2282246"/>
              <a:gd name="connsiteY11" fmla="*/ 1687839 h 1971262"/>
              <a:gd name="connsiteX12" fmla="*/ 448614 w 2282246"/>
              <a:gd name="connsiteY12" fmla="*/ 1903165 h 1971262"/>
              <a:gd name="connsiteX13" fmla="*/ 227968 w 2282246"/>
              <a:gd name="connsiteY13" fmla="*/ 1819727 h 1971262"/>
              <a:gd name="connsiteX14" fmla="*/ 225256 w 2282246"/>
              <a:gd name="connsiteY14" fmla="*/ 1821742 h 1971262"/>
              <a:gd name="connsiteX15" fmla="*/ 425316 w 2282246"/>
              <a:gd name="connsiteY15" fmla="*/ 252474 h 1971262"/>
              <a:gd name="connsiteX16" fmla="*/ 2001192 w 2282246"/>
              <a:gd name="connsiteY16" fmla="*/ 391175 h 1971262"/>
              <a:gd name="connsiteX17" fmla="*/ 2002830 w 2282246"/>
              <a:gd name="connsiteY17" fmla="*/ 1889294 h 1971262"/>
              <a:gd name="connsiteX18" fmla="*/ 1924060 w 2282246"/>
              <a:gd name="connsiteY18" fmla="*/ 1971262 h 1971262"/>
              <a:gd name="connsiteX19" fmla="*/ 1769966 w 2282246"/>
              <a:gd name="connsiteY19" fmla="*/ 1807874 h 1971262"/>
              <a:gd name="connsiteX20" fmla="*/ 1769973 w 2282246"/>
              <a:gd name="connsiteY20" fmla="*/ 1807866 h 1971262"/>
              <a:gd name="connsiteX21" fmla="*/ 1924813 w 2282246"/>
              <a:gd name="connsiteY21" fmla="*/ 1970479 h 1971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282246" h="1971262">
                <a:moveTo>
                  <a:pt x="1929634" y="1965462"/>
                </a:moveTo>
                <a:lnTo>
                  <a:pt x="1974533" y="1770831"/>
                </a:lnTo>
                <a:lnTo>
                  <a:pt x="1770267" y="1807528"/>
                </a:lnTo>
                <a:lnTo>
                  <a:pt x="1888717" y="1671590"/>
                </a:lnTo>
                <a:cubicBezTo>
                  <a:pt x="2129442" y="1333003"/>
                  <a:pt x="2114999" y="863423"/>
                  <a:pt x="1831917" y="538779"/>
                </a:cubicBezTo>
                <a:cubicBezTo>
                  <a:pt x="1508394" y="167757"/>
                  <a:pt x="949562" y="118572"/>
                  <a:pt x="566204" y="427377"/>
                </a:cubicBezTo>
                <a:cubicBezTo>
                  <a:pt x="230766" y="697582"/>
                  <a:pt x="134520" y="1157419"/>
                  <a:pt x="312400" y="1532850"/>
                </a:cubicBezTo>
                <a:lnTo>
                  <a:pt x="402210" y="1682276"/>
                </a:lnTo>
                <a:lnTo>
                  <a:pt x="404048" y="1680879"/>
                </a:lnTo>
                <a:lnTo>
                  <a:pt x="405388" y="1687562"/>
                </a:lnTo>
                <a:lnTo>
                  <a:pt x="405520" y="1687782"/>
                </a:lnTo>
                <a:lnTo>
                  <a:pt x="405443" y="1687839"/>
                </a:lnTo>
                <a:lnTo>
                  <a:pt x="448614" y="1903165"/>
                </a:lnTo>
                <a:lnTo>
                  <a:pt x="227968" y="1819727"/>
                </a:lnTo>
                <a:lnTo>
                  <a:pt x="225256" y="1821742"/>
                </a:lnTo>
                <a:cubicBezTo>
                  <a:pt x="-140314" y="1329810"/>
                  <a:pt x="-51984" y="636953"/>
                  <a:pt x="425316" y="252474"/>
                </a:cubicBezTo>
                <a:cubicBezTo>
                  <a:pt x="902616" y="-132004"/>
                  <a:pt x="1598391" y="-70765"/>
                  <a:pt x="2001192" y="391175"/>
                </a:cubicBezTo>
                <a:cubicBezTo>
                  <a:pt x="2378819" y="824245"/>
                  <a:pt x="2372489" y="1464467"/>
                  <a:pt x="2002830" y="1889294"/>
                </a:cubicBezTo>
                <a:close/>
                <a:moveTo>
                  <a:pt x="1924060" y="1971262"/>
                </a:moveTo>
                <a:lnTo>
                  <a:pt x="1769966" y="1807874"/>
                </a:lnTo>
                <a:lnTo>
                  <a:pt x="1769973" y="1807866"/>
                </a:lnTo>
                <a:lnTo>
                  <a:pt x="1924813" y="1970479"/>
                </a:lnTo>
                <a:close/>
              </a:path>
            </a:pathLst>
          </a:custGeom>
          <a:solidFill>
            <a:srgbClr val="536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0FCF4118-95FB-48F3-9BF6-D4AE47F8216D}"/>
              </a:ext>
            </a:extLst>
          </p:cNvPr>
          <p:cNvSpPr/>
          <p:nvPr/>
        </p:nvSpPr>
        <p:spPr>
          <a:xfrm rot="10800000">
            <a:off x="6247053" y="3425490"/>
            <a:ext cx="2315587" cy="2000059"/>
          </a:xfrm>
          <a:custGeom>
            <a:avLst/>
            <a:gdLst>
              <a:gd name="connsiteX0" fmla="*/ 1929634 w 2282246"/>
              <a:gd name="connsiteY0" fmla="*/ 1965462 h 1971262"/>
              <a:gd name="connsiteX1" fmla="*/ 1974533 w 2282246"/>
              <a:gd name="connsiteY1" fmla="*/ 1770831 h 1971262"/>
              <a:gd name="connsiteX2" fmla="*/ 1770267 w 2282246"/>
              <a:gd name="connsiteY2" fmla="*/ 1807528 h 1971262"/>
              <a:gd name="connsiteX3" fmla="*/ 1888717 w 2282246"/>
              <a:gd name="connsiteY3" fmla="*/ 1671590 h 1971262"/>
              <a:gd name="connsiteX4" fmla="*/ 1831917 w 2282246"/>
              <a:gd name="connsiteY4" fmla="*/ 538779 h 1971262"/>
              <a:gd name="connsiteX5" fmla="*/ 566204 w 2282246"/>
              <a:gd name="connsiteY5" fmla="*/ 427377 h 1971262"/>
              <a:gd name="connsiteX6" fmla="*/ 312400 w 2282246"/>
              <a:gd name="connsiteY6" fmla="*/ 1532850 h 1971262"/>
              <a:gd name="connsiteX7" fmla="*/ 402210 w 2282246"/>
              <a:gd name="connsiteY7" fmla="*/ 1682276 h 1971262"/>
              <a:gd name="connsiteX8" fmla="*/ 404048 w 2282246"/>
              <a:gd name="connsiteY8" fmla="*/ 1680879 h 1971262"/>
              <a:gd name="connsiteX9" fmla="*/ 405388 w 2282246"/>
              <a:gd name="connsiteY9" fmla="*/ 1687562 h 1971262"/>
              <a:gd name="connsiteX10" fmla="*/ 405520 w 2282246"/>
              <a:gd name="connsiteY10" fmla="*/ 1687782 h 1971262"/>
              <a:gd name="connsiteX11" fmla="*/ 405443 w 2282246"/>
              <a:gd name="connsiteY11" fmla="*/ 1687839 h 1971262"/>
              <a:gd name="connsiteX12" fmla="*/ 448614 w 2282246"/>
              <a:gd name="connsiteY12" fmla="*/ 1903165 h 1971262"/>
              <a:gd name="connsiteX13" fmla="*/ 227968 w 2282246"/>
              <a:gd name="connsiteY13" fmla="*/ 1819727 h 1971262"/>
              <a:gd name="connsiteX14" fmla="*/ 225256 w 2282246"/>
              <a:gd name="connsiteY14" fmla="*/ 1821742 h 1971262"/>
              <a:gd name="connsiteX15" fmla="*/ 425316 w 2282246"/>
              <a:gd name="connsiteY15" fmla="*/ 252474 h 1971262"/>
              <a:gd name="connsiteX16" fmla="*/ 2001192 w 2282246"/>
              <a:gd name="connsiteY16" fmla="*/ 391175 h 1971262"/>
              <a:gd name="connsiteX17" fmla="*/ 2002830 w 2282246"/>
              <a:gd name="connsiteY17" fmla="*/ 1889294 h 1971262"/>
              <a:gd name="connsiteX18" fmla="*/ 1924060 w 2282246"/>
              <a:gd name="connsiteY18" fmla="*/ 1971262 h 1971262"/>
              <a:gd name="connsiteX19" fmla="*/ 1769966 w 2282246"/>
              <a:gd name="connsiteY19" fmla="*/ 1807874 h 1971262"/>
              <a:gd name="connsiteX20" fmla="*/ 1769973 w 2282246"/>
              <a:gd name="connsiteY20" fmla="*/ 1807866 h 1971262"/>
              <a:gd name="connsiteX21" fmla="*/ 1924813 w 2282246"/>
              <a:gd name="connsiteY21" fmla="*/ 1970479 h 1971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282246" h="1971262">
                <a:moveTo>
                  <a:pt x="1929634" y="1965462"/>
                </a:moveTo>
                <a:lnTo>
                  <a:pt x="1974533" y="1770831"/>
                </a:lnTo>
                <a:lnTo>
                  <a:pt x="1770267" y="1807528"/>
                </a:lnTo>
                <a:lnTo>
                  <a:pt x="1888717" y="1671590"/>
                </a:lnTo>
                <a:cubicBezTo>
                  <a:pt x="2129442" y="1333003"/>
                  <a:pt x="2114999" y="863423"/>
                  <a:pt x="1831917" y="538779"/>
                </a:cubicBezTo>
                <a:cubicBezTo>
                  <a:pt x="1508394" y="167757"/>
                  <a:pt x="949562" y="118572"/>
                  <a:pt x="566204" y="427377"/>
                </a:cubicBezTo>
                <a:cubicBezTo>
                  <a:pt x="230766" y="697582"/>
                  <a:pt x="134520" y="1157419"/>
                  <a:pt x="312400" y="1532850"/>
                </a:cubicBezTo>
                <a:lnTo>
                  <a:pt x="402210" y="1682276"/>
                </a:lnTo>
                <a:lnTo>
                  <a:pt x="404048" y="1680879"/>
                </a:lnTo>
                <a:lnTo>
                  <a:pt x="405388" y="1687562"/>
                </a:lnTo>
                <a:lnTo>
                  <a:pt x="405520" y="1687782"/>
                </a:lnTo>
                <a:lnTo>
                  <a:pt x="405443" y="1687839"/>
                </a:lnTo>
                <a:lnTo>
                  <a:pt x="448614" y="1903165"/>
                </a:lnTo>
                <a:lnTo>
                  <a:pt x="227968" y="1819727"/>
                </a:lnTo>
                <a:lnTo>
                  <a:pt x="225256" y="1821742"/>
                </a:lnTo>
                <a:cubicBezTo>
                  <a:pt x="-140314" y="1329810"/>
                  <a:pt x="-51984" y="636953"/>
                  <a:pt x="425316" y="252474"/>
                </a:cubicBezTo>
                <a:cubicBezTo>
                  <a:pt x="902616" y="-132004"/>
                  <a:pt x="1598391" y="-70765"/>
                  <a:pt x="2001192" y="391175"/>
                </a:cubicBezTo>
                <a:cubicBezTo>
                  <a:pt x="2378819" y="824245"/>
                  <a:pt x="2372489" y="1464467"/>
                  <a:pt x="2002830" y="1889294"/>
                </a:cubicBezTo>
                <a:close/>
                <a:moveTo>
                  <a:pt x="1924060" y="1971262"/>
                </a:moveTo>
                <a:lnTo>
                  <a:pt x="1769966" y="1807874"/>
                </a:lnTo>
                <a:lnTo>
                  <a:pt x="1769973" y="1807866"/>
                </a:lnTo>
                <a:lnTo>
                  <a:pt x="1924813" y="1970479"/>
                </a:lnTo>
                <a:close/>
              </a:path>
            </a:pathLst>
          </a:custGeom>
          <a:solidFill>
            <a:srgbClr val="1C46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E368A8-174A-E7FD-540D-DB39A25762BE}"/>
              </a:ext>
            </a:extLst>
          </p:cNvPr>
          <p:cNvSpPr txBox="1"/>
          <p:nvPr/>
        </p:nvSpPr>
        <p:spPr>
          <a:xfrm>
            <a:off x="6989060" y="3897351"/>
            <a:ext cx="9949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latin typeface="Lucida Handwriting" panose="03010101010101010101" pitchFamily="66" charset="0"/>
              </a:rPr>
              <a:t>C</a:t>
            </a:r>
            <a:endParaRPr lang="en-IN" sz="5400" dirty="0">
              <a:latin typeface="Lucida Handwriting" panose="03010101010101010101" pitchFamily="66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592BF8-83D1-C50B-2893-A7482ABD4B69}"/>
              </a:ext>
            </a:extLst>
          </p:cNvPr>
          <p:cNvSpPr txBox="1"/>
          <p:nvPr/>
        </p:nvSpPr>
        <p:spPr>
          <a:xfrm>
            <a:off x="5521696" y="2203439"/>
            <a:ext cx="9949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latin typeface="Lucida Handwriting" panose="03010101010101010101" pitchFamily="66" charset="0"/>
              </a:rPr>
              <a:t>D</a:t>
            </a:r>
            <a:endParaRPr lang="en-IN" sz="5400" dirty="0">
              <a:latin typeface="Lucida Handwriting" panose="03010101010101010101" pitchFamily="66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E46EEC-748A-B0DC-BA8C-64946E7FA46D}"/>
              </a:ext>
            </a:extLst>
          </p:cNvPr>
          <p:cNvSpPr txBox="1"/>
          <p:nvPr/>
        </p:nvSpPr>
        <p:spPr>
          <a:xfrm>
            <a:off x="4267200" y="4004347"/>
            <a:ext cx="9949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latin typeface="Lucida Handwriting" panose="03010101010101010101" pitchFamily="66" charset="0"/>
              </a:rPr>
              <a:t>R</a:t>
            </a:r>
            <a:endParaRPr lang="en-IN" sz="5400" dirty="0">
              <a:latin typeface="Lucida Handwriting" panose="03010101010101010101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0209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" grpId="0"/>
      <p:bldP spid="10" grpId="0" animBg="1"/>
      <p:bldP spid="1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230E088-EBA6-85EB-21C0-9B52BD5D17F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FECB423-F824-8DAC-1137-0C13D0DC0576}"/>
              </a:ext>
            </a:extLst>
          </p:cNvPr>
          <p:cNvSpPr txBox="1"/>
          <p:nvPr/>
        </p:nvSpPr>
        <p:spPr>
          <a:xfrm>
            <a:off x="1147864" y="2665379"/>
            <a:ext cx="5350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24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5FE45D-DBA0-27B5-B412-E81B0047BD90}"/>
              </a:ext>
            </a:extLst>
          </p:cNvPr>
          <p:cNvSpPr txBox="1"/>
          <p:nvPr/>
        </p:nvSpPr>
        <p:spPr>
          <a:xfrm>
            <a:off x="408562" y="3608962"/>
            <a:ext cx="25875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1600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665D7F5-FF17-6DCB-9D3B-F954D3FD03FD}"/>
              </a:ext>
            </a:extLst>
          </p:cNvPr>
          <p:cNvSpPr txBox="1"/>
          <p:nvPr/>
        </p:nvSpPr>
        <p:spPr>
          <a:xfrm>
            <a:off x="9032132" y="3608962"/>
            <a:ext cx="25875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/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C92A6F-F281-5785-8B78-4C0E3347F0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901" y="1047365"/>
            <a:ext cx="5636054" cy="220167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C9A9333-37F4-922E-D5A0-0807E4A9F4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1926" y="3127044"/>
            <a:ext cx="5435152" cy="225655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B9C0902-D852-7C8A-9BE7-BD656CD664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9901" y="4553043"/>
            <a:ext cx="5636054" cy="205647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B21AC64-E7EC-E6CC-3BE7-B8857C5E9C4F}"/>
              </a:ext>
            </a:extLst>
          </p:cNvPr>
          <p:cNvSpPr txBox="1"/>
          <p:nvPr/>
        </p:nvSpPr>
        <p:spPr>
          <a:xfrm>
            <a:off x="4379739" y="275666"/>
            <a:ext cx="41843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b="1" dirty="0"/>
              <a:t>Duplicates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28755547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230E088-EBA6-85EB-21C0-9B52BD5D17F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FECB423-F824-8DAC-1137-0C13D0DC0576}"/>
              </a:ext>
            </a:extLst>
          </p:cNvPr>
          <p:cNvSpPr txBox="1"/>
          <p:nvPr/>
        </p:nvSpPr>
        <p:spPr>
          <a:xfrm>
            <a:off x="2276272" y="2597285"/>
            <a:ext cx="5350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24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5FE45D-DBA0-27B5-B412-E81B0047BD90}"/>
              </a:ext>
            </a:extLst>
          </p:cNvPr>
          <p:cNvSpPr txBox="1"/>
          <p:nvPr/>
        </p:nvSpPr>
        <p:spPr>
          <a:xfrm>
            <a:off x="1536970" y="3540868"/>
            <a:ext cx="25875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1600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665D7F5-FF17-6DCB-9D3B-F954D3FD03FD}"/>
              </a:ext>
            </a:extLst>
          </p:cNvPr>
          <p:cNvSpPr txBox="1"/>
          <p:nvPr/>
        </p:nvSpPr>
        <p:spPr>
          <a:xfrm>
            <a:off x="10160540" y="3540868"/>
            <a:ext cx="25875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/>
              <a:t>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5FEB802-4575-919A-5FF0-FAD76D8D9183}"/>
              </a:ext>
            </a:extLst>
          </p:cNvPr>
          <p:cNvSpPr txBox="1">
            <a:spLocks/>
          </p:cNvSpPr>
          <p:nvPr/>
        </p:nvSpPr>
        <p:spPr>
          <a:xfrm>
            <a:off x="1463370" y="300207"/>
            <a:ext cx="11522076" cy="820420"/>
          </a:xfrm>
          <a:prstGeom prst="rect">
            <a:avLst/>
          </a:prstGeom>
        </p:spPr>
        <p:txBody>
          <a:bodyPr anchor="ctr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TRAINING THE MODULE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3604222A-B808-75AE-80F7-43D992D661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63370" y="6288256"/>
            <a:ext cx="6705917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B573208-0DFF-11E2-7CE9-2077E0AF8C9D}"/>
              </a:ext>
            </a:extLst>
          </p:cNvPr>
          <p:cNvSpPr txBox="1"/>
          <p:nvPr/>
        </p:nvSpPr>
        <p:spPr>
          <a:xfrm>
            <a:off x="1746317" y="4554496"/>
            <a:ext cx="2520000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IN" sz="16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Split dataset into training and testing sets for model evaluation.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23D7E37-F4F3-BE22-44CB-703D8E15103F}"/>
              </a:ext>
            </a:extLst>
          </p:cNvPr>
          <p:cNvSpPr txBox="1"/>
          <p:nvPr/>
        </p:nvSpPr>
        <p:spPr>
          <a:xfrm>
            <a:off x="4556099" y="4554496"/>
            <a:ext cx="2520000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IN" sz="16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Used specific parameters like epochs, batch size, and learning rate to optimize accuracy.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746E33-97D8-0509-4BA2-0B637F0F5AF1}"/>
              </a:ext>
            </a:extLst>
          </p:cNvPr>
          <p:cNvSpPr txBox="1"/>
          <p:nvPr/>
        </p:nvSpPr>
        <p:spPr>
          <a:xfrm>
            <a:off x="7365881" y="4554496"/>
            <a:ext cx="2520000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IN" sz="16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Data augmentation applied during training to enhance robustness.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89920A1-A842-94D8-9527-19206A170089}"/>
              </a:ext>
            </a:extLst>
          </p:cNvPr>
          <p:cNvGrpSpPr/>
          <p:nvPr/>
        </p:nvGrpSpPr>
        <p:grpSpPr>
          <a:xfrm>
            <a:off x="2106316" y="1516813"/>
            <a:ext cx="1800000" cy="2712491"/>
            <a:chOff x="1415482" y="1584907"/>
            <a:chExt cx="1800000" cy="2712491"/>
          </a:xfrm>
        </p:grpSpPr>
        <p:sp>
          <p:nvSpPr>
            <p:cNvPr id="14" name="Rectangle: Top Corners Rounded 13">
              <a:extLst>
                <a:ext uri="{FF2B5EF4-FFF2-40B4-BE49-F238E27FC236}">
                  <a16:creationId xmlns:a16="http://schemas.microsoft.com/office/drawing/2014/main" id="{8A682C75-17D4-8AF8-9660-3A59C89ED7A2}"/>
                </a:ext>
              </a:extLst>
            </p:cNvPr>
            <p:cNvSpPr/>
            <p:nvPr/>
          </p:nvSpPr>
          <p:spPr>
            <a:xfrm>
              <a:off x="1553497" y="2571548"/>
              <a:ext cx="1523970" cy="1725850"/>
            </a:xfrm>
            <a:prstGeom prst="round2SameRect">
              <a:avLst>
                <a:gd name="adj1" fmla="val 0"/>
                <a:gd name="adj2" fmla="val 1255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BDAE56D6-0E7E-B192-7234-063B9DD2C571}"/>
                </a:ext>
              </a:extLst>
            </p:cNvPr>
            <p:cNvSpPr/>
            <p:nvPr/>
          </p:nvSpPr>
          <p:spPr>
            <a:xfrm>
              <a:off x="1415482" y="1584907"/>
              <a:ext cx="1800000" cy="1800000"/>
            </a:xfrm>
            <a:prstGeom prst="ellipse">
              <a:avLst/>
            </a:prstGeom>
            <a:solidFill>
              <a:srgbClr val="FD6600"/>
            </a:solidFill>
            <a:ln w="1016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93411E8-8D0C-D806-EEB1-2C2EEE14BA92}"/>
                </a:ext>
              </a:extLst>
            </p:cNvPr>
            <p:cNvSpPr txBox="1"/>
            <p:nvPr/>
          </p:nvSpPr>
          <p:spPr>
            <a:xfrm>
              <a:off x="1553495" y="3594931"/>
              <a:ext cx="1523970" cy="492443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IN" sz="1600" b="1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rPr>
                <a:t>Training/testing split</a:t>
              </a:r>
              <a:endParaRPr lang="en-US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DCB1F72-FF42-4D6E-F7F5-9DA5ABAA1275}"/>
              </a:ext>
            </a:extLst>
          </p:cNvPr>
          <p:cNvGrpSpPr/>
          <p:nvPr/>
        </p:nvGrpSpPr>
        <p:grpSpPr>
          <a:xfrm>
            <a:off x="4916099" y="1516813"/>
            <a:ext cx="1800000" cy="2712491"/>
            <a:chOff x="5196001" y="1584907"/>
            <a:chExt cx="1800000" cy="2712491"/>
          </a:xfrm>
        </p:grpSpPr>
        <p:sp>
          <p:nvSpPr>
            <p:cNvPr id="18" name="Rectangle: Top Corners Rounded 17">
              <a:extLst>
                <a:ext uri="{FF2B5EF4-FFF2-40B4-BE49-F238E27FC236}">
                  <a16:creationId xmlns:a16="http://schemas.microsoft.com/office/drawing/2014/main" id="{586D558E-248C-27CB-811D-7B721C14CECD}"/>
                </a:ext>
              </a:extLst>
            </p:cNvPr>
            <p:cNvSpPr/>
            <p:nvPr/>
          </p:nvSpPr>
          <p:spPr>
            <a:xfrm>
              <a:off x="5334016" y="2571548"/>
              <a:ext cx="1523970" cy="1725850"/>
            </a:xfrm>
            <a:prstGeom prst="round2SameRect">
              <a:avLst>
                <a:gd name="adj1" fmla="val 0"/>
                <a:gd name="adj2" fmla="val 1255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821C9205-FA67-46CD-9CEC-7F741B41AB10}"/>
                </a:ext>
              </a:extLst>
            </p:cNvPr>
            <p:cNvSpPr/>
            <p:nvPr/>
          </p:nvSpPr>
          <p:spPr>
            <a:xfrm>
              <a:off x="5196001" y="1584907"/>
              <a:ext cx="1800000" cy="1800000"/>
            </a:xfrm>
            <a:prstGeom prst="ellipse">
              <a:avLst/>
            </a:prstGeom>
            <a:solidFill>
              <a:srgbClr val="1874D2"/>
            </a:solidFill>
            <a:ln w="1016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A0AB18D-04F9-6862-29B9-C9059202926A}"/>
                </a:ext>
              </a:extLst>
            </p:cNvPr>
            <p:cNvSpPr txBox="1"/>
            <p:nvPr/>
          </p:nvSpPr>
          <p:spPr>
            <a:xfrm>
              <a:off x="5334016" y="3471819"/>
              <a:ext cx="1523970" cy="73866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IN" sz="1600" b="1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rPr>
                <a:t>Parameters:  batch size, learning rate</a:t>
              </a:r>
              <a:endParaRPr lang="en-US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688B15F-85C7-BF39-A076-5EE3E33A0917}"/>
              </a:ext>
            </a:extLst>
          </p:cNvPr>
          <p:cNvGrpSpPr/>
          <p:nvPr/>
        </p:nvGrpSpPr>
        <p:grpSpPr>
          <a:xfrm>
            <a:off x="7725882" y="1516813"/>
            <a:ext cx="1800000" cy="2712491"/>
            <a:chOff x="8976522" y="1584907"/>
            <a:chExt cx="1800000" cy="2712491"/>
          </a:xfrm>
        </p:grpSpPr>
        <p:sp>
          <p:nvSpPr>
            <p:cNvPr id="22" name="Rectangle: Top Corners Rounded 21">
              <a:extLst>
                <a:ext uri="{FF2B5EF4-FFF2-40B4-BE49-F238E27FC236}">
                  <a16:creationId xmlns:a16="http://schemas.microsoft.com/office/drawing/2014/main" id="{41B47978-86C2-201C-04C4-276C6DB1AB64}"/>
                </a:ext>
              </a:extLst>
            </p:cNvPr>
            <p:cNvSpPr/>
            <p:nvPr/>
          </p:nvSpPr>
          <p:spPr>
            <a:xfrm>
              <a:off x="9114536" y="2571548"/>
              <a:ext cx="1523970" cy="1725850"/>
            </a:xfrm>
            <a:prstGeom prst="round2SameRect">
              <a:avLst>
                <a:gd name="adj1" fmla="val 0"/>
                <a:gd name="adj2" fmla="val 1255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5483110C-C135-72A8-5C12-F5065C9941CD}"/>
                </a:ext>
              </a:extLst>
            </p:cNvPr>
            <p:cNvSpPr/>
            <p:nvPr/>
          </p:nvSpPr>
          <p:spPr>
            <a:xfrm>
              <a:off x="8976522" y="1584907"/>
              <a:ext cx="1800000" cy="1800000"/>
            </a:xfrm>
            <a:prstGeom prst="ellipse">
              <a:avLst/>
            </a:prstGeom>
            <a:solidFill>
              <a:srgbClr val="0141CF"/>
            </a:solidFill>
            <a:ln w="1016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78330D7-C569-D984-EE86-7141ADFA2C92}"/>
                </a:ext>
              </a:extLst>
            </p:cNvPr>
            <p:cNvSpPr txBox="1"/>
            <p:nvPr/>
          </p:nvSpPr>
          <p:spPr>
            <a:xfrm>
              <a:off x="9114536" y="3471819"/>
              <a:ext cx="1523970" cy="73866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IN" sz="1600" b="1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rPr>
                <a:t>Data augmentation during training</a:t>
              </a:r>
              <a:endParaRPr lang="en-US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FF7BED55-A484-C621-0337-917E4D47567C}"/>
              </a:ext>
            </a:extLst>
          </p:cNvPr>
          <p:cNvSpPr/>
          <p:nvPr/>
        </p:nvSpPr>
        <p:spPr>
          <a:xfrm>
            <a:off x="5470659" y="5741461"/>
            <a:ext cx="690880" cy="81280"/>
          </a:xfrm>
          <a:prstGeom prst="roundRect">
            <a:avLst/>
          </a:prstGeom>
          <a:solidFill>
            <a:srgbClr val="1874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D1F38E7E-1885-5AAB-285D-17081D9B3963}"/>
              </a:ext>
            </a:extLst>
          </p:cNvPr>
          <p:cNvSpPr/>
          <p:nvPr/>
        </p:nvSpPr>
        <p:spPr>
          <a:xfrm>
            <a:off x="2660876" y="5741461"/>
            <a:ext cx="690880" cy="81280"/>
          </a:xfrm>
          <a:prstGeom prst="roundRect">
            <a:avLst/>
          </a:prstGeom>
          <a:solidFill>
            <a:srgbClr val="FD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C7C70402-56AD-7544-6E6A-B400BBA97A03}"/>
              </a:ext>
            </a:extLst>
          </p:cNvPr>
          <p:cNvSpPr/>
          <p:nvPr/>
        </p:nvSpPr>
        <p:spPr>
          <a:xfrm>
            <a:off x="8280442" y="5741461"/>
            <a:ext cx="690880" cy="81280"/>
          </a:xfrm>
          <a:prstGeom prst="roundRect">
            <a:avLst/>
          </a:prstGeom>
          <a:solidFill>
            <a:srgbClr val="0141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EFF32CC-17D3-5D26-1D78-28A85C7F2E8A}"/>
              </a:ext>
            </a:extLst>
          </p:cNvPr>
          <p:cNvCxnSpPr>
            <a:cxnSpLocks/>
          </p:cNvCxnSpPr>
          <p:nvPr/>
        </p:nvCxnSpPr>
        <p:spPr>
          <a:xfrm>
            <a:off x="4411207" y="2645091"/>
            <a:ext cx="0" cy="274424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A645C61-092B-020B-DE79-61D301ED710E}"/>
              </a:ext>
            </a:extLst>
          </p:cNvPr>
          <p:cNvCxnSpPr>
            <a:cxnSpLocks/>
          </p:cNvCxnSpPr>
          <p:nvPr/>
        </p:nvCxnSpPr>
        <p:spPr>
          <a:xfrm>
            <a:off x="7220989" y="2645091"/>
            <a:ext cx="0" cy="274424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Isosceles Triangle 29">
            <a:extLst>
              <a:ext uri="{FF2B5EF4-FFF2-40B4-BE49-F238E27FC236}">
                <a16:creationId xmlns:a16="http://schemas.microsoft.com/office/drawing/2014/main" id="{51CDF0B2-C840-6549-3DF8-1C4CBD532216}"/>
              </a:ext>
            </a:extLst>
          </p:cNvPr>
          <p:cNvSpPr/>
          <p:nvPr/>
        </p:nvSpPr>
        <p:spPr>
          <a:xfrm rot="16200000" flipV="1">
            <a:off x="4265543" y="2794031"/>
            <a:ext cx="432619" cy="134739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Isosceles Triangle 30">
            <a:extLst>
              <a:ext uri="{FF2B5EF4-FFF2-40B4-BE49-F238E27FC236}">
                <a16:creationId xmlns:a16="http://schemas.microsoft.com/office/drawing/2014/main" id="{19D2827B-3343-251A-8BE8-DB0FED053631}"/>
              </a:ext>
            </a:extLst>
          </p:cNvPr>
          <p:cNvSpPr/>
          <p:nvPr/>
        </p:nvSpPr>
        <p:spPr>
          <a:xfrm rot="16200000" flipV="1">
            <a:off x="7072049" y="2794031"/>
            <a:ext cx="432619" cy="134739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EEF8551-51DC-5821-54CC-FEDE5496B51C}"/>
              </a:ext>
            </a:extLst>
          </p:cNvPr>
          <p:cNvCxnSpPr>
            <a:cxnSpLocks/>
          </p:cNvCxnSpPr>
          <p:nvPr/>
        </p:nvCxnSpPr>
        <p:spPr>
          <a:xfrm>
            <a:off x="10175664" y="2645091"/>
            <a:ext cx="0" cy="274424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49799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230E088-EBA6-85EB-21C0-9B52BD5D17F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FECB423-F824-8DAC-1137-0C13D0DC0576}"/>
              </a:ext>
            </a:extLst>
          </p:cNvPr>
          <p:cNvSpPr txBox="1"/>
          <p:nvPr/>
        </p:nvSpPr>
        <p:spPr>
          <a:xfrm>
            <a:off x="1147864" y="2665379"/>
            <a:ext cx="5350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24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5FE45D-DBA0-27B5-B412-E81B0047BD90}"/>
              </a:ext>
            </a:extLst>
          </p:cNvPr>
          <p:cNvSpPr txBox="1"/>
          <p:nvPr/>
        </p:nvSpPr>
        <p:spPr>
          <a:xfrm>
            <a:off x="408562" y="3608962"/>
            <a:ext cx="25875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1600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665D7F5-FF17-6DCB-9D3B-F954D3FD03FD}"/>
              </a:ext>
            </a:extLst>
          </p:cNvPr>
          <p:cNvSpPr txBox="1"/>
          <p:nvPr/>
        </p:nvSpPr>
        <p:spPr>
          <a:xfrm>
            <a:off x="9032132" y="3608962"/>
            <a:ext cx="25875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/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C22D47-9ACC-CBA4-9AEA-A209F35988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311" y="823056"/>
            <a:ext cx="10607959" cy="541066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3B768C9-6228-6902-330D-D5414E99ACC2}"/>
              </a:ext>
            </a:extLst>
          </p:cNvPr>
          <p:cNvSpPr txBox="1"/>
          <p:nvPr/>
        </p:nvSpPr>
        <p:spPr>
          <a:xfrm>
            <a:off x="3159869" y="188843"/>
            <a:ext cx="4711922" cy="347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120246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230E088-EBA6-85EB-21C0-9B52BD5D17F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FECB423-F824-8DAC-1137-0C13D0DC0576}"/>
              </a:ext>
            </a:extLst>
          </p:cNvPr>
          <p:cNvSpPr txBox="1"/>
          <p:nvPr/>
        </p:nvSpPr>
        <p:spPr>
          <a:xfrm>
            <a:off x="1147864" y="2665379"/>
            <a:ext cx="5350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24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5FE45D-DBA0-27B5-B412-E81B0047BD90}"/>
              </a:ext>
            </a:extLst>
          </p:cNvPr>
          <p:cNvSpPr txBox="1"/>
          <p:nvPr/>
        </p:nvSpPr>
        <p:spPr>
          <a:xfrm>
            <a:off x="408562" y="3608962"/>
            <a:ext cx="25875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1600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665D7F5-FF17-6DCB-9D3B-F954D3FD03FD}"/>
              </a:ext>
            </a:extLst>
          </p:cNvPr>
          <p:cNvSpPr txBox="1"/>
          <p:nvPr/>
        </p:nvSpPr>
        <p:spPr>
          <a:xfrm>
            <a:off x="9032132" y="3608962"/>
            <a:ext cx="25875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/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B267EC-54F2-C3C6-EF7A-511CF8800C7C}"/>
              </a:ext>
            </a:extLst>
          </p:cNvPr>
          <p:cNvSpPr txBox="1"/>
          <p:nvPr/>
        </p:nvSpPr>
        <p:spPr>
          <a:xfrm>
            <a:off x="935172" y="895664"/>
            <a:ext cx="9313727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/>
              <a:t>Conclusion:</a:t>
            </a:r>
          </a:p>
          <a:p>
            <a:endParaRPr lang="en-US" dirty="0"/>
          </a:p>
          <a:p>
            <a:r>
              <a:rPr lang="en-US" b="1" dirty="0"/>
              <a:t>Performance Comparison</a:t>
            </a:r>
            <a:r>
              <a:rPr lang="en-US" dirty="0"/>
              <a:t>: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r>
              <a:rPr lang="en-US" dirty="0"/>
              <a:t>   **</a:t>
            </a:r>
            <a:r>
              <a:rPr lang="en-US" b="1" dirty="0"/>
              <a:t>Accuracy</a:t>
            </a:r>
            <a:r>
              <a:rPr lang="en-US" dirty="0"/>
              <a:t>:**  SVM: 64.27%, Gradient Boosting: 65.01%.</a:t>
            </a:r>
          </a:p>
          <a:p>
            <a:r>
              <a:rPr lang="en-US" dirty="0"/>
              <a:t>   **</a:t>
            </a:r>
            <a:r>
              <a:rPr lang="en-US" b="1" dirty="0"/>
              <a:t>Precision</a:t>
            </a:r>
            <a:r>
              <a:rPr lang="en-US" dirty="0"/>
              <a:t>:**  SVM: 66.43%, Gradient Boosting: 67.91%.</a:t>
            </a:r>
          </a:p>
          <a:p>
            <a:r>
              <a:rPr lang="en-US" dirty="0"/>
              <a:t>   **</a:t>
            </a:r>
            <a:r>
              <a:rPr lang="en-US" b="1" dirty="0"/>
              <a:t>Recall</a:t>
            </a:r>
            <a:r>
              <a:rPr lang="en-US" dirty="0"/>
              <a:t>:**       SVM: 65.03%, Gradient Boosting: 63.64%.</a:t>
            </a:r>
          </a:p>
          <a:p>
            <a:r>
              <a:rPr lang="en-US" dirty="0"/>
              <a:t>   **</a:t>
            </a:r>
            <a:r>
              <a:rPr lang="en-US" b="1" dirty="0"/>
              <a:t>F1 Score</a:t>
            </a:r>
            <a:r>
              <a:rPr lang="en-US" dirty="0"/>
              <a:t>:**  SVM: 65.72%, Gradient Boosting: 65.70%.</a:t>
            </a:r>
          </a:p>
          <a:p>
            <a:endParaRPr lang="en-US" dirty="0"/>
          </a:p>
          <a:p>
            <a:endParaRPr lang="en-US" b="1" dirty="0"/>
          </a:p>
          <a:p>
            <a:r>
              <a:rPr lang="en-US" b="1" dirty="0"/>
              <a:t>Training and Prediction Times: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r>
              <a:rPr lang="en-US" dirty="0"/>
              <a:t>    **</a:t>
            </a:r>
            <a:r>
              <a:rPr lang="en-US" b="1" dirty="0"/>
              <a:t>SVM</a:t>
            </a:r>
            <a:r>
              <a:rPr lang="en-US" dirty="0"/>
              <a:t>:** Total runtime: 146.29 seconds.</a:t>
            </a:r>
          </a:p>
          <a:p>
            <a:r>
              <a:rPr lang="en-US" dirty="0"/>
              <a:t>    **</a:t>
            </a:r>
            <a:r>
              <a:rPr lang="en-US" b="1" dirty="0"/>
              <a:t>Gradient Boosting</a:t>
            </a:r>
            <a:r>
              <a:rPr lang="en-US" dirty="0"/>
              <a:t>:** Total runtime: 3577.04 seconds.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Final Recommendation: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r>
              <a:rPr lang="en-US" dirty="0"/>
              <a:t>   **</a:t>
            </a:r>
            <a:r>
              <a:rPr lang="en-US" b="1" dirty="0"/>
              <a:t>SVM</a:t>
            </a:r>
            <a:r>
              <a:rPr lang="en-US" dirty="0"/>
              <a:t>:** Recommended for quick predictions and real-time use.</a:t>
            </a:r>
          </a:p>
          <a:p>
            <a:r>
              <a:rPr lang="en-US" dirty="0"/>
              <a:t>   **</a:t>
            </a:r>
            <a:r>
              <a:rPr lang="en-US" b="1" dirty="0"/>
              <a:t>Gradient Boosting</a:t>
            </a:r>
            <a:r>
              <a:rPr lang="en-US" dirty="0"/>
              <a:t>:** Preferred for highest accuracy with  available computational resources.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54285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Video 2">
            <a:hlinkClick r:id="" action="ppaction://media"/>
            <a:extLst>
              <a:ext uri="{FF2B5EF4-FFF2-40B4-BE49-F238E27FC236}">
                <a16:creationId xmlns:a16="http://schemas.microsoft.com/office/drawing/2014/main" id="{05F484C5-0BE2-AC19-575C-7FBBE95CD81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>
                  <p14:fade in="250" out="2000"/>
                </p14:media>
              </p:ext>
            </p:extLst>
          </p:nvPr>
        </p:nvPicPr>
        <p:blipFill>
          <a:blip r:embed="rId4">
            <a:lum bright="-3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0C99330-2A3F-B06B-802E-72B1EAA35C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6411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E759C8F-2876-DD7D-A1D2-A9E6E652580B}"/>
              </a:ext>
            </a:extLst>
          </p:cNvPr>
          <p:cNvSpPr txBox="1"/>
          <p:nvPr/>
        </p:nvSpPr>
        <p:spPr>
          <a:xfrm>
            <a:off x="454490" y="156278"/>
            <a:ext cx="78264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https://coralclassyapp-fp.streamlit.app/</a:t>
            </a:r>
            <a:r>
              <a:rPr lang="en-IN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   ---     App link</a:t>
            </a:r>
          </a:p>
        </p:txBody>
      </p:sp>
    </p:spTree>
    <p:extLst>
      <p:ext uri="{BB962C8B-B14F-4D97-AF65-F5344CB8AC3E}">
        <p14:creationId xmlns:p14="http://schemas.microsoft.com/office/powerpoint/2010/main" val="1450740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31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66516" y="1850749"/>
            <a:ext cx="4465643" cy="2834317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5"/>
          <p:cNvSpPr txBox="1"/>
          <p:nvPr/>
        </p:nvSpPr>
        <p:spPr>
          <a:xfrm>
            <a:off x="1244600" y="2997200"/>
            <a:ext cx="3661836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4400"/>
              <a:buFont typeface="Libre Baskerville"/>
              <a:buNone/>
            </a:pPr>
            <a:r>
              <a:rPr lang="en-IN" sz="4400" b="0" i="0" u="none" strike="noStrike" cap="none">
                <a:solidFill>
                  <a:srgbClr val="C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THANK YOU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3501EAC-CAC9-9BDD-74D4-0F2BCA8BEBC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l="5480" t="17809" r="6849" b="16437"/>
          <a:stretch/>
        </p:blipFill>
        <p:spPr>
          <a:xfrm>
            <a:off x="-1" y="0"/>
            <a:ext cx="12192000" cy="6858000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7853EA77-7509-9E31-600C-DD6BB783F66A}"/>
              </a:ext>
            </a:extLst>
          </p:cNvPr>
          <p:cNvSpPr/>
          <p:nvPr/>
        </p:nvSpPr>
        <p:spPr>
          <a:xfrm>
            <a:off x="4233153" y="1726660"/>
            <a:ext cx="3725693" cy="3599234"/>
          </a:xfrm>
          <a:prstGeom prst="ellipse">
            <a:avLst/>
          </a:prstGeom>
          <a:gradFill>
            <a:gsLst>
              <a:gs pos="8000">
                <a:schemeClr val="accent1">
                  <a:alpha val="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510D09-49CB-5866-A099-ECCAC794D0CA}"/>
              </a:ext>
            </a:extLst>
          </p:cNvPr>
          <p:cNvSpPr txBox="1"/>
          <p:nvPr/>
        </p:nvSpPr>
        <p:spPr>
          <a:xfrm>
            <a:off x="4377760" y="2941502"/>
            <a:ext cx="37256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27000"/>
                    </a:prstClr>
                  </a:outerShdw>
                </a:effectLst>
              </a:rPr>
              <a:t>Good Afternoon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FA9D09-B969-F1DB-0ACA-D4C2E0181EEE}"/>
              </a:ext>
            </a:extLst>
          </p:cNvPr>
          <p:cNvSpPr txBox="1"/>
          <p:nvPr/>
        </p:nvSpPr>
        <p:spPr>
          <a:xfrm>
            <a:off x="5254557" y="3429000"/>
            <a:ext cx="27042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27000"/>
                    </a:prstClr>
                  </a:outerShdw>
                </a:effectLst>
              </a:rPr>
              <a:t>everyone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67E62C2-E380-BC58-1637-699995399C65}"/>
              </a:ext>
            </a:extLst>
          </p:cNvPr>
          <p:cNvSpPr/>
          <p:nvPr/>
        </p:nvSpPr>
        <p:spPr>
          <a:xfrm>
            <a:off x="10501413" y="620497"/>
            <a:ext cx="1146243" cy="1198575"/>
          </a:xfrm>
          <a:prstGeom prst="ellipse">
            <a:avLst/>
          </a:prstGeom>
          <a:gradFill>
            <a:gsLst>
              <a:gs pos="8000">
                <a:schemeClr val="accent1">
                  <a:alpha val="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D9BA661-2DDE-35CB-6976-DB21474A5841}"/>
              </a:ext>
            </a:extLst>
          </p:cNvPr>
          <p:cNvSpPr/>
          <p:nvPr/>
        </p:nvSpPr>
        <p:spPr>
          <a:xfrm>
            <a:off x="735655" y="5325894"/>
            <a:ext cx="1380922" cy="1231000"/>
          </a:xfrm>
          <a:prstGeom prst="ellipse">
            <a:avLst/>
          </a:prstGeom>
          <a:gradFill>
            <a:gsLst>
              <a:gs pos="8000">
                <a:schemeClr val="accent1">
                  <a:alpha val="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7B4C9E5-54D8-C2A1-5CFC-E751686D3021}"/>
              </a:ext>
            </a:extLst>
          </p:cNvPr>
          <p:cNvSpPr/>
          <p:nvPr/>
        </p:nvSpPr>
        <p:spPr>
          <a:xfrm>
            <a:off x="2619983" y="231392"/>
            <a:ext cx="694717" cy="748322"/>
          </a:xfrm>
          <a:prstGeom prst="ellipse">
            <a:avLst/>
          </a:prstGeom>
          <a:gradFill>
            <a:gsLst>
              <a:gs pos="8000">
                <a:schemeClr val="accent1">
                  <a:alpha val="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B863BC1-CE88-821A-9DA2-225961EBCB63}"/>
              </a:ext>
            </a:extLst>
          </p:cNvPr>
          <p:cNvSpPr/>
          <p:nvPr/>
        </p:nvSpPr>
        <p:spPr>
          <a:xfrm>
            <a:off x="10221137" y="4911378"/>
            <a:ext cx="2724960" cy="2370413"/>
          </a:xfrm>
          <a:prstGeom prst="ellipse">
            <a:avLst/>
          </a:prstGeom>
          <a:gradFill>
            <a:gsLst>
              <a:gs pos="8000">
                <a:schemeClr val="accent1">
                  <a:alpha val="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A56ACC74-715E-10C6-71F6-CFF98938DFC6}"/>
              </a:ext>
            </a:extLst>
          </p:cNvPr>
          <p:cNvSpPr/>
          <p:nvPr/>
        </p:nvSpPr>
        <p:spPr>
          <a:xfrm rot="5218363">
            <a:off x="9617870" y="8028933"/>
            <a:ext cx="272375" cy="800916"/>
          </a:xfrm>
          <a:prstGeom prst="triangle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Parallelogram 12">
            <a:extLst>
              <a:ext uri="{FF2B5EF4-FFF2-40B4-BE49-F238E27FC236}">
                <a16:creationId xmlns:a16="http://schemas.microsoft.com/office/drawing/2014/main" id="{945125AA-4166-FCCE-0FE6-A96B9EBC7B43}"/>
              </a:ext>
            </a:extLst>
          </p:cNvPr>
          <p:cNvSpPr/>
          <p:nvPr/>
        </p:nvSpPr>
        <p:spPr>
          <a:xfrm rot="20793935">
            <a:off x="4069928" y="8015371"/>
            <a:ext cx="1408146" cy="875286"/>
          </a:xfrm>
          <a:prstGeom prst="parallelogram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E841C95-FC4D-AA56-3997-F3FD6178B4A0}"/>
              </a:ext>
            </a:extLst>
          </p:cNvPr>
          <p:cNvSpPr/>
          <p:nvPr/>
        </p:nvSpPr>
        <p:spPr>
          <a:xfrm>
            <a:off x="3117840" y="7789013"/>
            <a:ext cx="1400783" cy="1381328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Circle: Hollow 14">
            <a:extLst>
              <a:ext uri="{FF2B5EF4-FFF2-40B4-BE49-F238E27FC236}">
                <a16:creationId xmlns:a16="http://schemas.microsoft.com/office/drawing/2014/main" id="{DE463790-DA08-A5F8-786F-2697973C1576}"/>
              </a:ext>
            </a:extLst>
          </p:cNvPr>
          <p:cNvSpPr/>
          <p:nvPr/>
        </p:nvSpPr>
        <p:spPr>
          <a:xfrm>
            <a:off x="3117841" y="7789014"/>
            <a:ext cx="1400783" cy="1381327"/>
          </a:xfrm>
          <a:prstGeom prst="donut">
            <a:avLst>
              <a:gd name="adj" fmla="val 4443"/>
            </a:avLst>
          </a:prstGeom>
          <a:solidFill>
            <a:srgbClr val="00B0F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238D4CA-3CBC-48EC-C9AA-72F51CC5631B}"/>
              </a:ext>
            </a:extLst>
          </p:cNvPr>
          <p:cNvSpPr/>
          <p:nvPr/>
        </p:nvSpPr>
        <p:spPr>
          <a:xfrm>
            <a:off x="5326022" y="7863766"/>
            <a:ext cx="3286372" cy="89747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Parallelogram 16">
            <a:extLst>
              <a:ext uri="{FF2B5EF4-FFF2-40B4-BE49-F238E27FC236}">
                <a16:creationId xmlns:a16="http://schemas.microsoft.com/office/drawing/2014/main" id="{B8BF77EB-F5FF-35AD-FC04-378E03ABB207}"/>
              </a:ext>
            </a:extLst>
          </p:cNvPr>
          <p:cNvSpPr/>
          <p:nvPr/>
        </p:nvSpPr>
        <p:spPr>
          <a:xfrm rot="20793935">
            <a:off x="8379277" y="7747353"/>
            <a:ext cx="1408146" cy="875286"/>
          </a:xfrm>
          <a:prstGeom prst="parallelogram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A662341-9D8F-CCFD-ADF5-2EB2DFA11107}"/>
              </a:ext>
            </a:extLst>
          </p:cNvPr>
          <p:cNvSpPr txBox="1"/>
          <p:nvPr/>
        </p:nvSpPr>
        <p:spPr>
          <a:xfrm>
            <a:off x="5592571" y="7876774"/>
            <a:ext cx="27042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IN" sz="20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Kumar</a:t>
            </a:r>
            <a:r>
              <a:rPr lang="en-IN" sz="2000" dirty="0">
                <a:solidFill>
                  <a:schemeClr val="accent5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0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Raju</a:t>
            </a:r>
            <a:r>
              <a:rPr lang="en-IN" sz="2000" dirty="0">
                <a:solidFill>
                  <a:schemeClr val="accent5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0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</a:p>
          <a:p>
            <a:pPr algn="ctr"/>
            <a:r>
              <a:rPr lang="en-IN" sz="20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 Com(Gen)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0C78DEC-40D5-9C77-2CB3-8CFC832DF3D0}"/>
              </a:ext>
            </a:extLst>
          </p:cNvPr>
          <p:cNvSpPr/>
          <p:nvPr/>
        </p:nvSpPr>
        <p:spPr>
          <a:xfrm>
            <a:off x="3181662" y="7773308"/>
            <a:ext cx="408284" cy="38405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/>
              <a:t>e</a:t>
            </a:r>
          </a:p>
        </p:txBody>
      </p:sp>
      <p:sp>
        <p:nvSpPr>
          <p:cNvPr id="20" name="Circle: Hollow 19">
            <a:extLst>
              <a:ext uri="{FF2B5EF4-FFF2-40B4-BE49-F238E27FC236}">
                <a16:creationId xmlns:a16="http://schemas.microsoft.com/office/drawing/2014/main" id="{0062631E-523F-E9CD-EDE3-342C9E76A5ED}"/>
              </a:ext>
            </a:extLst>
          </p:cNvPr>
          <p:cNvSpPr/>
          <p:nvPr/>
        </p:nvSpPr>
        <p:spPr>
          <a:xfrm>
            <a:off x="3180117" y="7773308"/>
            <a:ext cx="399054" cy="384051"/>
          </a:xfrm>
          <a:prstGeom prst="donut">
            <a:avLst>
              <a:gd name="adj" fmla="val 4443"/>
            </a:avLst>
          </a:prstGeom>
          <a:solidFill>
            <a:srgbClr val="00B0F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EE1312A-25D0-BDAA-1A5A-EAFC6C6D689B}"/>
              </a:ext>
            </a:extLst>
          </p:cNvPr>
          <p:cNvSpPr txBox="1"/>
          <p:nvPr/>
        </p:nvSpPr>
        <p:spPr>
          <a:xfrm>
            <a:off x="3198574" y="7789012"/>
            <a:ext cx="476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dirty="0">
                <a:solidFill>
                  <a:srgbClr val="7030A0"/>
                </a:solidFill>
                <a:latin typeface="Bahnschrift Condensed" panose="020B0502040204020203" pitchFamily="34" charset="0"/>
              </a:rPr>
              <a:t>01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3EFDED0-B3D5-6DA2-B2FC-6F151D0A666F}"/>
              </a:ext>
            </a:extLst>
          </p:cNvPr>
          <p:cNvSpPr txBox="1"/>
          <p:nvPr/>
        </p:nvSpPr>
        <p:spPr>
          <a:xfrm>
            <a:off x="6332908" y="9365531"/>
            <a:ext cx="115824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1" dirty="0">
                <a:solidFill>
                  <a:schemeClr val="accent1">
                    <a:lumMod val="50000"/>
                  </a:schemeClr>
                </a:solidFill>
              </a:rPr>
              <a:t>Batch No 265</a:t>
            </a:r>
          </a:p>
          <a:p>
            <a:r>
              <a:rPr lang="en-IN" sz="1600" b="1" dirty="0" err="1">
                <a:solidFill>
                  <a:schemeClr val="accent1">
                    <a:lumMod val="50000"/>
                  </a:schemeClr>
                </a:solidFill>
              </a:rPr>
              <a:t>Elight</a:t>
            </a:r>
            <a:r>
              <a:rPr lang="en-IN" sz="1600" b="1" dirty="0">
                <a:solidFill>
                  <a:schemeClr val="accent1">
                    <a:lumMod val="50000"/>
                  </a:schemeClr>
                </a:solidFill>
              </a:rPr>
              <a:t> 18</a:t>
            </a:r>
          </a:p>
        </p:txBody>
      </p:sp>
    </p:spTree>
    <p:extLst>
      <p:ext uri="{BB962C8B-B14F-4D97-AF65-F5344CB8AC3E}">
        <p14:creationId xmlns:p14="http://schemas.microsoft.com/office/powerpoint/2010/main" val="128791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3501EAC-CAC9-9BDD-74D4-0F2BCA8BEBC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2500" b="12500"/>
          <a:stretch/>
        </p:blipFill>
        <p:spPr>
          <a:xfrm>
            <a:off x="-1" y="11371"/>
            <a:ext cx="12192000" cy="6858000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7853EA77-7509-9E31-600C-DD6BB783F66A}"/>
              </a:ext>
            </a:extLst>
          </p:cNvPr>
          <p:cNvSpPr/>
          <p:nvPr/>
        </p:nvSpPr>
        <p:spPr>
          <a:xfrm>
            <a:off x="4042653" y="-3884984"/>
            <a:ext cx="3725693" cy="3599234"/>
          </a:xfrm>
          <a:prstGeom prst="ellipse">
            <a:avLst/>
          </a:prstGeom>
          <a:gradFill>
            <a:gsLst>
              <a:gs pos="8000">
                <a:schemeClr val="accent1">
                  <a:alpha val="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510D09-49CB-5866-A099-ECCAC794D0CA}"/>
              </a:ext>
            </a:extLst>
          </p:cNvPr>
          <p:cNvSpPr txBox="1"/>
          <p:nvPr/>
        </p:nvSpPr>
        <p:spPr>
          <a:xfrm>
            <a:off x="4233153" y="-3314407"/>
            <a:ext cx="372569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60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27000"/>
                    </a:prstClr>
                  </a:outerShdw>
                </a:effectLst>
              </a:rPr>
              <a:t>Welcome</a:t>
            </a:r>
            <a:endParaRPr lang="en-IN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27000"/>
                  </a:prstClr>
                </a:outerShdw>
              </a:effectLs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FA9D09-B969-F1DB-0ACA-D4C2E0181EEE}"/>
              </a:ext>
            </a:extLst>
          </p:cNvPr>
          <p:cNvSpPr txBox="1"/>
          <p:nvPr/>
        </p:nvSpPr>
        <p:spPr>
          <a:xfrm>
            <a:off x="5129313" y="-2298744"/>
            <a:ext cx="27042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27000"/>
                    </a:prstClr>
                  </a:outerShdw>
                </a:effectLst>
              </a:rPr>
              <a:t>everyone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67E62C2-E380-BC58-1637-699995399C65}"/>
              </a:ext>
            </a:extLst>
          </p:cNvPr>
          <p:cNvSpPr/>
          <p:nvPr/>
        </p:nvSpPr>
        <p:spPr>
          <a:xfrm>
            <a:off x="13162333" y="528085"/>
            <a:ext cx="1146243" cy="1198575"/>
          </a:xfrm>
          <a:prstGeom prst="ellipse">
            <a:avLst/>
          </a:prstGeom>
          <a:gradFill>
            <a:gsLst>
              <a:gs pos="8000">
                <a:schemeClr val="accent1">
                  <a:alpha val="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D9BA661-2DDE-35CB-6976-DB21474A5841}"/>
              </a:ext>
            </a:extLst>
          </p:cNvPr>
          <p:cNvSpPr/>
          <p:nvPr/>
        </p:nvSpPr>
        <p:spPr>
          <a:xfrm>
            <a:off x="-4312595" y="5627000"/>
            <a:ext cx="1380922" cy="1231000"/>
          </a:xfrm>
          <a:prstGeom prst="ellipse">
            <a:avLst/>
          </a:prstGeom>
          <a:gradFill>
            <a:gsLst>
              <a:gs pos="8000">
                <a:schemeClr val="accent1">
                  <a:alpha val="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7B4C9E5-54D8-C2A1-5CFC-E751686D3021}"/>
              </a:ext>
            </a:extLst>
          </p:cNvPr>
          <p:cNvSpPr/>
          <p:nvPr/>
        </p:nvSpPr>
        <p:spPr>
          <a:xfrm>
            <a:off x="-1317692" y="379050"/>
            <a:ext cx="694717" cy="748322"/>
          </a:xfrm>
          <a:prstGeom prst="ellipse">
            <a:avLst/>
          </a:prstGeom>
          <a:gradFill>
            <a:gsLst>
              <a:gs pos="8000">
                <a:schemeClr val="accent1">
                  <a:alpha val="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B863BC1-CE88-821A-9DA2-225961EBCB63}"/>
              </a:ext>
            </a:extLst>
          </p:cNvPr>
          <p:cNvSpPr/>
          <p:nvPr/>
        </p:nvSpPr>
        <p:spPr>
          <a:xfrm>
            <a:off x="16126637" y="4756187"/>
            <a:ext cx="2724960" cy="2370413"/>
          </a:xfrm>
          <a:prstGeom prst="ellipse">
            <a:avLst/>
          </a:prstGeom>
          <a:gradFill>
            <a:gsLst>
              <a:gs pos="8000">
                <a:schemeClr val="accent1">
                  <a:alpha val="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5A76FFD-4626-C931-CB18-4E94F177AC9A}"/>
              </a:ext>
            </a:extLst>
          </p:cNvPr>
          <p:cNvSpPr/>
          <p:nvPr/>
        </p:nvSpPr>
        <p:spPr>
          <a:xfrm>
            <a:off x="0" y="11371"/>
            <a:ext cx="12192000" cy="6858000"/>
          </a:xfrm>
          <a:prstGeom prst="rect">
            <a:avLst/>
          </a:prstGeom>
          <a:solidFill>
            <a:schemeClr val="accent1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EF3BDBEB-4A88-930D-AC30-B3864C5E911D}"/>
              </a:ext>
            </a:extLst>
          </p:cNvPr>
          <p:cNvSpPr/>
          <p:nvPr/>
        </p:nvSpPr>
        <p:spPr>
          <a:xfrm rot="5218363">
            <a:off x="9089352" y="1560555"/>
            <a:ext cx="272375" cy="800916"/>
          </a:xfrm>
          <a:prstGeom prst="triangle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Parallelogram 12">
            <a:extLst>
              <a:ext uri="{FF2B5EF4-FFF2-40B4-BE49-F238E27FC236}">
                <a16:creationId xmlns:a16="http://schemas.microsoft.com/office/drawing/2014/main" id="{E91CE5E9-2B41-48FC-3850-468B9CEC2AD7}"/>
              </a:ext>
            </a:extLst>
          </p:cNvPr>
          <p:cNvSpPr/>
          <p:nvPr/>
        </p:nvSpPr>
        <p:spPr>
          <a:xfrm rot="20793935">
            <a:off x="3541410" y="1546993"/>
            <a:ext cx="1408146" cy="875286"/>
          </a:xfrm>
          <a:prstGeom prst="parallelogram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C46B372-0A0E-CFC9-502D-2DAA840A3426}"/>
              </a:ext>
            </a:extLst>
          </p:cNvPr>
          <p:cNvSpPr/>
          <p:nvPr/>
        </p:nvSpPr>
        <p:spPr>
          <a:xfrm>
            <a:off x="4797504" y="1395388"/>
            <a:ext cx="3286372" cy="89747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Parallelogram 16">
            <a:extLst>
              <a:ext uri="{FF2B5EF4-FFF2-40B4-BE49-F238E27FC236}">
                <a16:creationId xmlns:a16="http://schemas.microsoft.com/office/drawing/2014/main" id="{1A9074F6-5886-256A-E80B-95D068AA9214}"/>
              </a:ext>
            </a:extLst>
          </p:cNvPr>
          <p:cNvSpPr/>
          <p:nvPr/>
        </p:nvSpPr>
        <p:spPr>
          <a:xfrm rot="20793935">
            <a:off x="7850759" y="1278975"/>
            <a:ext cx="1408146" cy="875286"/>
          </a:xfrm>
          <a:prstGeom prst="parallelogram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2E8C6E9-8EF9-802E-1FA3-7218DAE6E9BE}"/>
              </a:ext>
            </a:extLst>
          </p:cNvPr>
          <p:cNvSpPr txBox="1"/>
          <p:nvPr/>
        </p:nvSpPr>
        <p:spPr>
          <a:xfrm>
            <a:off x="5064053" y="1408396"/>
            <a:ext cx="27042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N Kumar Raju</a:t>
            </a:r>
            <a:endParaRPr lang="en-IN" sz="2000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IN" sz="20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 Com (Gen)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E02CD7A-A969-ADEB-70D7-3CFD9F8AEEC4}"/>
              </a:ext>
            </a:extLst>
          </p:cNvPr>
          <p:cNvSpPr txBox="1"/>
          <p:nvPr/>
        </p:nvSpPr>
        <p:spPr>
          <a:xfrm>
            <a:off x="5734050" y="2525902"/>
            <a:ext cx="115824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1" dirty="0">
                <a:solidFill>
                  <a:schemeClr val="accent1">
                    <a:lumMod val="50000"/>
                  </a:schemeClr>
                </a:solidFill>
              </a:rPr>
              <a:t>Batch No 266</a:t>
            </a:r>
          </a:p>
          <a:p>
            <a:r>
              <a:rPr lang="en-IN" sz="1600" b="1" dirty="0">
                <a:solidFill>
                  <a:schemeClr val="accent1">
                    <a:lumMod val="50000"/>
                  </a:schemeClr>
                </a:solidFill>
              </a:rPr>
              <a:t>Elite 18</a:t>
            </a:r>
          </a:p>
        </p:txBody>
      </p:sp>
    </p:spTree>
    <p:extLst>
      <p:ext uri="{BB962C8B-B14F-4D97-AF65-F5344CB8AC3E}">
        <p14:creationId xmlns:p14="http://schemas.microsoft.com/office/powerpoint/2010/main" val="24026884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A0CA8D7-D33F-90EE-50D7-D8ECFFF0B6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500" b="12500"/>
          <a:stretch/>
        </p:blipFill>
        <p:spPr>
          <a:xfrm>
            <a:off x="-2" y="-1"/>
            <a:ext cx="12192001" cy="685800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46E9B6B-65A1-AA61-18B3-03AE57EE0504}"/>
              </a:ext>
            </a:extLst>
          </p:cNvPr>
          <p:cNvSpPr txBox="1"/>
          <p:nvPr/>
        </p:nvSpPr>
        <p:spPr>
          <a:xfrm>
            <a:off x="-1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5223893" y="3360503"/>
                </a:moveTo>
                <a:lnTo>
                  <a:pt x="5252606" y="3827903"/>
                </a:lnTo>
                <a:lnTo>
                  <a:pt x="5197163" y="3827903"/>
                </a:lnTo>
                <a:close/>
                <a:moveTo>
                  <a:pt x="7475935" y="3072391"/>
                </a:moveTo>
                <a:cubicBezTo>
                  <a:pt x="7520304" y="3072391"/>
                  <a:pt x="7542489" y="3094512"/>
                  <a:pt x="7542489" y="3138753"/>
                </a:cubicBezTo>
                <a:lnTo>
                  <a:pt x="7542489" y="3425093"/>
                </a:lnTo>
                <a:cubicBezTo>
                  <a:pt x="7542489" y="3470143"/>
                  <a:pt x="7520304" y="3492668"/>
                  <a:pt x="7475935" y="3492668"/>
                </a:cubicBezTo>
                <a:close/>
                <a:moveTo>
                  <a:pt x="4113611" y="3072391"/>
                </a:moveTo>
                <a:cubicBezTo>
                  <a:pt x="4157980" y="3072391"/>
                  <a:pt x="4180165" y="3094512"/>
                  <a:pt x="4180165" y="3138753"/>
                </a:cubicBezTo>
                <a:lnTo>
                  <a:pt x="4180165" y="3425093"/>
                </a:lnTo>
                <a:cubicBezTo>
                  <a:pt x="4180165" y="3470143"/>
                  <a:pt x="4157980" y="3492668"/>
                  <a:pt x="4113611" y="3492668"/>
                </a:cubicBezTo>
                <a:close/>
                <a:moveTo>
                  <a:pt x="3162378" y="3072391"/>
                </a:moveTo>
                <a:cubicBezTo>
                  <a:pt x="3187451" y="3072391"/>
                  <a:pt x="3199988" y="3081507"/>
                  <a:pt x="3199988" y="3099737"/>
                </a:cubicBezTo>
                <a:lnTo>
                  <a:pt x="3199988" y="4281226"/>
                </a:lnTo>
                <a:cubicBezTo>
                  <a:pt x="3199988" y="4299456"/>
                  <a:pt x="3187451" y="4308571"/>
                  <a:pt x="3162378" y="4308571"/>
                </a:cubicBezTo>
                <a:cubicBezTo>
                  <a:pt x="3136508" y="4308571"/>
                  <a:pt x="3123574" y="4299456"/>
                  <a:pt x="3123574" y="4281226"/>
                </a:cubicBezTo>
                <a:lnTo>
                  <a:pt x="3123574" y="3099737"/>
                </a:lnTo>
                <a:cubicBezTo>
                  <a:pt x="3123574" y="3081507"/>
                  <a:pt x="3136508" y="3072391"/>
                  <a:pt x="3162378" y="3072391"/>
                </a:cubicBezTo>
                <a:close/>
                <a:moveTo>
                  <a:pt x="9716161" y="2801245"/>
                </a:moveTo>
                <a:lnTo>
                  <a:pt x="9716161" y="4583415"/>
                </a:lnTo>
                <a:lnTo>
                  <a:pt x="10147530" y="4583415"/>
                </a:lnTo>
                <a:lnTo>
                  <a:pt x="10147530" y="3752722"/>
                </a:lnTo>
                <a:lnTo>
                  <a:pt x="10444058" y="3752722"/>
                </a:lnTo>
                <a:lnTo>
                  <a:pt x="10444058" y="3492668"/>
                </a:lnTo>
                <a:lnTo>
                  <a:pt x="10147530" y="3492668"/>
                </a:lnTo>
                <a:lnTo>
                  <a:pt x="10147530" y="3072391"/>
                </a:lnTo>
                <a:lnTo>
                  <a:pt x="10479068" y="3072391"/>
                </a:lnTo>
                <a:lnTo>
                  <a:pt x="10479068" y="2801245"/>
                </a:lnTo>
                <a:close/>
                <a:moveTo>
                  <a:pt x="8887486" y="2801245"/>
                </a:moveTo>
                <a:lnTo>
                  <a:pt x="8887486" y="4583415"/>
                </a:lnTo>
                <a:lnTo>
                  <a:pt x="9682438" y="4583415"/>
                </a:lnTo>
                <a:lnTo>
                  <a:pt x="9682438" y="4312269"/>
                </a:lnTo>
                <a:lnTo>
                  <a:pt x="9318855" y="4312269"/>
                </a:lnTo>
                <a:lnTo>
                  <a:pt x="9318855" y="3752722"/>
                </a:lnTo>
                <a:lnTo>
                  <a:pt x="9642556" y="3752722"/>
                </a:lnTo>
                <a:lnTo>
                  <a:pt x="9642556" y="3492668"/>
                </a:lnTo>
                <a:lnTo>
                  <a:pt x="9318855" y="3492668"/>
                </a:lnTo>
                <a:lnTo>
                  <a:pt x="9318855" y="3072391"/>
                </a:lnTo>
                <a:lnTo>
                  <a:pt x="9677604" y="3072391"/>
                </a:lnTo>
                <a:lnTo>
                  <a:pt x="9677604" y="2801245"/>
                </a:lnTo>
                <a:close/>
                <a:moveTo>
                  <a:pt x="8058812" y="2801245"/>
                </a:moveTo>
                <a:lnTo>
                  <a:pt x="8058812" y="4583415"/>
                </a:lnTo>
                <a:lnTo>
                  <a:pt x="8853763" y="4583415"/>
                </a:lnTo>
                <a:lnTo>
                  <a:pt x="8853763" y="4312269"/>
                </a:lnTo>
                <a:lnTo>
                  <a:pt x="8490180" y="4312269"/>
                </a:lnTo>
                <a:lnTo>
                  <a:pt x="8490180" y="3752722"/>
                </a:lnTo>
                <a:lnTo>
                  <a:pt x="8813880" y="3752722"/>
                </a:lnTo>
                <a:lnTo>
                  <a:pt x="8813880" y="3492668"/>
                </a:lnTo>
                <a:lnTo>
                  <a:pt x="8490180" y="3492668"/>
                </a:lnTo>
                <a:lnTo>
                  <a:pt x="8490180" y="3072391"/>
                </a:lnTo>
                <a:lnTo>
                  <a:pt x="8848930" y="3072391"/>
                </a:lnTo>
                <a:lnTo>
                  <a:pt x="8848930" y="2801245"/>
                </a:lnTo>
                <a:close/>
                <a:moveTo>
                  <a:pt x="7044566" y="2801245"/>
                </a:moveTo>
                <a:lnTo>
                  <a:pt x="7044566" y="4583415"/>
                </a:lnTo>
                <a:lnTo>
                  <a:pt x="7475935" y="4583415"/>
                </a:lnTo>
                <a:lnTo>
                  <a:pt x="7475935" y="3752722"/>
                </a:lnTo>
                <a:cubicBezTo>
                  <a:pt x="7521127" y="3752722"/>
                  <a:pt x="7543722" y="3773886"/>
                  <a:pt x="7543722" y="3816214"/>
                </a:cubicBezTo>
                <a:cubicBezTo>
                  <a:pt x="7543722" y="3819308"/>
                  <a:pt x="7542489" y="3892840"/>
                  <a:pt x="7540024" y="4036809"/>
                </a:cubicBezTo>
                <a:lnTo>
                  <a:pt x="7537559" y="4140646"/>
                </a:lnTo>
                <a:lnTo>
                  <a:pt x="7537559" y="4143438"/>
                </a:lnTo>
                <a:cubicBezTo>
                  <a:pt x="7537559" y="4379343"/>
                  <a:pt x="7562273" y="4526824"/>
                  <a:pt x="7611701" y="4585880"/>
                </a:cubicBezTo>
                <a:lnTo>
                  <a:pt x="8030552" y="4585880"/>
                </a:lnTo>
                <a:cubicBezTo>
                  <a:pt x="7982897" y="4524808"/>
                  <a:pt x="7959068" y="4355804"/>
                  <a:pt x="7959068" y="4078867"/>
                </a:cubicBezTo>
                <a:lnTo>
                  <a:pt x="7965231" y="3889219"/>
                </a:lnTo>
                <a:cubicBezTo>
                  <a:pt x="7965231" y="3730165"/>
                  <a:pt x="7886269" y="3637562"/>
                  <a:pt x="7728344" y="3611410"/>
                </a:cubicBezTo>
                <a:cubicBezTo>
                  <a:pt x="7885447" y="3577902"/>
                  <a:pt x="7963998" y="3487757"/>
                  <a:pt x="7963998" y="3340976"/>
                </a:cubicBezTo>
                <a:lnTo>
                  <a:pt x="7963998" y="3132995"/>
                </a:lnTo>
                <a:cubicBezTo>
                  <a:pt x="7963998" y="3017912"/>
                  <a:pt x="7921193" y="2933849"/>
                  <a:pt x="7835579" y="2880807"/>
                </a:cubicBezTo>
                <a:cubicBezTo>
                  <a:pt x="7749967" y="2827766"/>
                  <a:pt x="7651212" y="2801245"/>
                  <a:pt x="7539312" y="2801245"/>
                </a:cubicBezTo>
                <a:close/>
                <a:moveTo>
                  <a:pt x="5824134" y="2801245"/>
                </a:moveTo>
                <a:lnTo>
                  <a:pt x="5824134" y="4583415"/>
                </a:lnTo>
                <a:lnTo>
                  <a:pt x="6588274" y="4583415"/>
                </a:lnTo>
                <a:lnTo>
                  <a:pt x="6588274" y="4312269"/>
                </a:lnTo>
                <a:lnTo>
                  <a:pt x="6255503" y="4312269"/>
                </a:lnTo>
                <a:lnTo>
                  <a:pt x="6255503" y="2801245"/>
                </a:lnTo>
                <a:close/>
                <a:moveTo>
                  <a:pt x="4960296" y="2801245"/>
                </a:moveTo>
                <a:lnTo>
                  <a:pt x="4673069" y="4583415"/>
                </a:lnTo>
                <a:lnTo>
                  <a:pt x="5097448" y="4583415"/>
                </a:lnTo>
                <a:lnTo>
                  <a:pt x="5162307" y="4117537"/>
                </a:lnTo>
                <a:lnTo>
                  <a:pt x="5286018" y="4117537"/>
                </a:lnTo>
                <a:lnTo>
                  <a:pt x="5350088" y="4583415"/>
                </a:lnTo>
                <a:lnTo>
                  <a:pt x="5774909" y="4583415"/>
                </a:lnTo>
                <a:lnTo>
                  <a:pt x="5486874" y="2801245"/>
                </a:lnTo>
                <a:close/>
                <a:moveTo>
                  <a:pt x="3682242" y="2801245"/>
                </a:moveTo>
                <a:lnTo>
                  <a:pt x="3682242" y="4583415"/>
                </a:lnTo>
                <a:lnTo>
                  <a:pt x="4113611" y="4583415"/>
                </a:lnTo>
                <a:lnTo>
                  <a:pt x="4113611" y="3752722"/>
                </a:lnTo>
                <a:cubicBezTo>
                  <a:pt x="4158802" y="3752722"/>
                  <a:pt x="4181397" y="3773886"/>
                  <a:pt x="4181397" y="3816214"/>
                </a:cubicBezTo>
                <a:cubicBezTo>
                  <a:pt x="4181397" y="3819308"/>
                  <a:pt x="4180165" y="3892840"/>
                  <a:pt x="4177700" y="4036809"/>
                </a:cubicBezTo>
                <a:lnTo>
                  <a:pt x="4175235" y="4140646"/>
                </a:lnTo>
                <a:lnTo>
                  <a:pt x="4175235" y="4143438"/>
                </a:lnTo>
                <a:cubicBezTo>
                  <a:pt x="4175235" y="4379343"/>
                  <a:pt x="4199949" y="4526824"/>
                  <a:pt x="4249376" y="4585880"/>
                </a:cubicBezTo>
                <a:lnTo>
                  <a:pt x="4668228" y="4585880"/>
                </a:lnTo>
                <a:cubicBezTo>
                  <a:pt x="4620572" y="4524808"/>
                  <a:pt x="4596744" y="4355804"/>
                  <a:pt x="4596744" y="4078867"/>
                </a:cubicBezTo>
                <a:lnTo>
                  <a:pt x="4602906" y="3889219"/>
                </a:lnTo>
                <a:cubicBezTo>
                  <a:pt x="4602906" y="3730165"/>
                  <a:pt x="4523944" y="3637562"/>
                  <a:pt x="4366019" y="3611410"/>
                </a:cubicBezTo>
                <a:cubicBezTo>
                  <a:pt x="4523122" y="3577902"/>
                  <a:pt x="4601674" y="3487757"/>
                  <a:pt x="4601674" y="3340976"/>
                </a:cubicBezTo>
                <a:lnTo>
                  <a:pt x="4601674" y="3132995"/>
                </a:lnTo>
                <a:cubicBezTo>
                  <a:pt x="4601674" y="3017912"/>
                  <a:pt x="4558868" y="2933849"/>
                  <a:pt x="4473255" y="2880807"/>
                </a:cubicBezTo>
                <a:cubicBezTo>
                  <a:pt x="4387642" y="2827766"/>
                  <a:pt x="4288886" y="2801245"/>
                  <a:pt x="4176987" y="2801245"/>
                </a:cubicBezTo>
                <a:close/>
                <a:moveTo>
                  <a:pt x="3164188" y="2785223"/>
                </a:moveTo>
                <a:cubicBezTo>
                  <a:pt x="2856105" y="2785223"/>
                  <a:pt x="2702064" y="2905865"/>
                  <a:pt x="2702064" y="3147149"/>
                </a:cubicBezTo>
                <a:lnTo>
                  <a:pt x="2702064" y="4262912"/>
                </a:lnTo>
                <a:cubicBezTo>
                  <a:pt x="2702064" y="4487262"/>
                  <a:pt x="2855297" y="4599437"/>
                  <a:pt x="3161761" y="4599437"/>
                </a:cubicBezTo>
                <a:cubicBezTo>
                  <a:pt x="3295948" y="4599437"/>
                  <a:pt x="3406117" y="4570208"/>
                  <a:pt x="3492269" y="4511748"/>
                </a:cubicBezTo>
                <a:cubicBezTo>
                  <a:pt x="3578421" y="4453289"/>
                  <a:pt x="3621497" y="4369534"/>
                  <a:pt x="3621497" y="4260485"/>
                </a:cubicBezTo>
                <a:lnTo>
                  <a:pt x="3621497" y="3144723"/>
                </a:lnTo>
                <a:cubicBezTo>
                  <a:pt x="3621497" y="2905056"/>
                  <a:pt x="3469060" y="2785223"/>
                  <a:pt x="3164188" y="2785223"/>
                </a:cubicBezTo>
                <a:close/>
                <a:moveTo>
                  <a:pt x="2226374" y="2785223"/>
                </a:moveTo>
                <a:cubicBezTo>
                  <a:pt x="1916494" y="2785223"/>
                  <a:pt x="1761554" y="2905865"/>
                  <a:pt x="1761554" y="3147149"/>
                </a:cubicBezTo>
                <a:lnTo>
                  <a:pt x="1761554" y="4262912"/>
                </a:lnTo>
                <a:cubicBezTo>
                  <a:pt x="1761554" y="4487262"/>
                  <a:pt x="1916494" y="4599437"/>
                  <a:pt x="2226374" y="4599437"/>
                </a:cubicBezTo>
                <a:cubicBezTo>
                  <a:pt x="2333086" y="4599437"/>
                  <a:pt x="2429782" y="4572782"/>
                  <a:pt x="2516460" y="4519470"/>
                </a:cubicBezTo>
                <a:cubicBezTo>
                  <a:pt x="2603138" y="4466159"/>
                  <a:pt x="2646477" y="4393889"/>
                  <a:pt x="2646477" y="4302659"/>
                </a:cubicBezTo>
                <a:lnTo>
                  <a:pt x="2646477" y="3837763"/>
                </a:lnTo>
                <a:lnTo>
                  <a:pt x="2250850" y="3837763"/>
                </a:lnTo>
                <a:lnTo>
                  <a:pt x="2250850" y="4290854"/>
                </a:lnTo>
                <a:cubicBezTo>
                  <a:pt x="2250850" y="4302666"/>
                  <a:pt x="2241401" y="4308571"/>
                  <a:pt x="2222503" y="4308571"/>
                </a:cubicBezTo>
                <a:cubicBezTo>
                  <a:pt x="2202783" y="4308571"/>
                  <a:pt x="2192923" y="4302679"/>
                  <a:pt x="2192923" y="4290893"/>
                </a:cubicBezTo>
                <a:lnTo>
                  <a:pt x="2192923" y="3087605"/>
                </a:lnTo>
                <a:cubicBezTo>
                  <a:pt x="2192923" y="3075819"/>
                  <a:pt x="2202783" y="3069926"/>
                  <a:pt x="2222503" y="3069926"/>
                </a:cubicBezTo>
                <a:cubicBezTo>
                  <a:pt x="2241401" y="3069926"/>
                  <a:pt x="2250850" y="3075819"/>
                  <a:pt x="2250850" y="3087605"/>
                </a:cubicBezTo>
                <a:lnTo>
                  <a:pt x="2250850" y="3455693"/>
                </a:lnTo>
                <a:lnTo>
                  <a:pt x="2646477" y="3455693"/>
                </a:lnTo>
                <a:lnTo>
                  <a:pt x="2646477" y="3116838"/>
                </a:lnTo>
                <a:cubicBezTo>
                  <a:pt x="2646477" y="2895761"/>
                  <a:pt x="2506443" y="2785223"/>
                  <a:pt x="2226374" y="2785223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 sz="19900" b="1" dirty="0">
              <a:latin typeface="Haettenschweiler" panose="020B070604090206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51684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A0CA8D7-D33F-90EE-50D7-D8ECFFF0B6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500" b="125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46E9B6B-65A1-AA61-18B3-03AE57EE0504}"/>
              </a:ext>
            </a:extLst>
          </p:cNvPr>
          <p:cNvSpPr txBox="1"/>
          <p:nvPr/>
        </p:nvSpPr>
        <p:spPr>
          <a:xfrm>
            <a:off x="-101803200" y="-52578000"/>
            <a:ext cx="251841000" cy="1217676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5223893" y="3360503"/>
                </a:moveTo>
                <a:lnTo>
                  <a:pt x="5252606" y="3827903"/>
                </a:lnTo>
                <a:lnTo>
                  <a:pt x="5197163" y="3827903"/>
                </a:lnTo>
                <a:close/>
                <a:moveTo>
                  <a:pt x="7475935" y="3072391"/>
                </a:moveTo>
                <a:cubicBezTo>
                  <a:pt x="7520304" y="3072391"/>
                  <a:pt x="7542489" y="3094512"/>
                  <a:pt x="7542489" y="3138753"/>
                </a:cubicBezTo>
                <a:lnTo>
                  <a:pt x="7542489" y="3425093"/>
                </a:lnTo>
                <a:cubicBezTo>
                  <a:pt x="7542489" y="3470143"/>
                  <a:pt x="7520304" y="3492668"/>
                  <a:pt x="7475935" y="3492668"/>
                </a:cubicBezTo>
                <a:close/>
                <a:moveTo>
                  <a:pt x="4113611" y="3072391"/>
                </a:moveTo>
                <a:cubicBezTo>
                  <a:pt x="4157980" y="3072391"/>
                  <a:pt x="4180165" y="3094512"/>
                  <a:pt x="4180165" y="3138753"/>
                </a:cubicBezTo>
                <a:lnTo>
                  <a:pt x="4180165" y="3425093"/>
                </a:lnTo>
                <a:cubicBezTo>
                  <a:pt x="4180165" y="3470143"/>
                  <a:pt x="4157980" y="3492668"/>
                  <a:pt x="4113611" y="3492668"/>
                </a:cubicBezTo>
                <a:close/>
                <a:moveTo>
                  <a:pt x="3162378" y="3072391"/>
                </a:moveTo>
                <a:cubicBezTo>
                  <a:pt x="3187451" y="3072391"/>
                  <a:pt x="3199988" y="3081507"/>
                  <a:pt x="3199988" y="3099737"/>
                </a:cubicBezTo>
                <a:lnTo>
                  <a:pt x="3199988" y="4281226"/>
                </a:lnTo>
                <a:cubicBezTo>
                  <a:pt x="3199988" y="4299456"/>
                  <a:pt x="3187451" y="4308571"/>
                  <a:pt x="3162378" y="4308571"/>
                </a:cubicBezTo>
                <a:cubicBezTo>
                  <a:pt x="3136508" y="4308571"/>
                  <a:pt x="3123574" y="4299456"/>
                  <a:pt x="3123574" y="4281226"/>
                </a:cubicBezTo>
                <a:lnTo>
                  <a:pt x="3123574" y="3099737"/>
                </a:lnTo>
                <a:cubicBezTo>
                  <a:pt x="3123574" y="3081507"/>
                  <a:pt x="3136508" y="3072391"/>
                  <a:pt x="3162378" y="3072391"/>
                </a:cubicBezTo>
                <a:close/>
                <a:moveTo>
                  <a:pt x="9716161" y="2801245"/>
                </a:moveTo>
                <a:lnTo>
                  <a:pt x="9716161" y="4583415"/>
                </a:lnTo>
                <a:lnTo>
                  <a:pt x="10147530" y="4583415"/>
                </a:lnTo>
                <a:lnTo>
                  <a:pt x="10147530" y="3752722"/>
                </a:lnTo>
                <a:lnTo>
                  <a:pt x="10444058" y="3752722"/>
                </a:lnTo>
                <a:lnTo>
                  <a:pt x="10444058" y="3492668"/>
                </a:lnTo>
                <a:lnTo>
                  <a:pt x="10147530" y="3492668"/>
                </a:lnTo>
                <a:lnTo>
                  <a:pt x="10147530" y="3072391"/>
                </a:lnTo>
                <a:lnTo>
                  <a:pt x="10479068" y="3072391"/>
                </a:lnTo>
                <a:lnTo>
                  <a:pt x="10479068" y="2801245"/>
                </a:lnTo>
                <a:close/>
                <a:moveTo>
                  <a:pt x="8887486" y="2801245"/>
                </a:moveTo>
                <a:lnTo>
                  <a:pt x="8887486" y="4583415"/>
                </a:lnTo>
                <a:lnTo>
                  <a:pt x="9682438" y="4583415"/>
                </a:lnTo>
                <a:lnTo>
                  <a:pt x="9682438" y="4312269"/>
                </a:lnTo>
                <a:lnTo>
                  <a:pt x="9318855" y="4312269"/>
                </a:lnTo>
                <a:lnTo>
                  <a:pt x="9318855" y="3752722"/>
                </a:lnTo>
                <a:lnTo>
                  <a:pt x="9642556" y="3752722"/>
                </a:lnTo>
                <a:lnTo>
                  <a:pt x="9642556" y="3492668"/>
                </a:lnTo>
                <a:lnTo>
                  <a:pt x="9318855" y="3492668"/>
                </a:lnTo>
                <a:lnTo>
                  <a:pt x="9318855" y="3072391"/>
                </a:lnTo>
                <a:lnTo>
                  <a:pt x="9677604" y="3072391"/>
                </a:lnTo>
                <a:lnTo>
                  <a:pt x="9677604" y="2801245"/>
                </a:lnTo>
                <a:close/>
                <a:moveTo>
                  <a:pt x="8058812" y="2801245"/>
                </a:moveTo>
                <a:lnTo>
                  <a:pt x="8058812" y="4583415"/>
                </a:lnTo>
                <a:lnTo>
                  <a:pt x="8853763" y="4583415"/>
                </a:lnTo>
                <a:lnTo>
                  <a:pt x="8853763" y="4312269"/>
                </a:lnTo>
                <a:lnTo>
                  <a:pt x="8490180" y="4312269"/>
                </a:lnTo>
                <a:lnTo>
                  <a:pt x="8490180" y="3752722"/>
                </a:lnTo>
                <a:lnTo>
                  <a:pt x="8813880" y="3752722"/>
                </a:lnTo>
                <a:lnTo>
                  <a:pt x="8813880" y="3492668"/>
                </a:lnTo>
                <a:lnTo>
                  <a:pt x="8490180" y="3492668"/>
                </a:lnTo>
                <a:lnTo>
                  <a:pt x="8490180" y="3072391"/>
                </a:lnTo>
                <a:lnTo>
                  <a:pt x="8848930" y="3072391"/>
                </a:lnTo>
                <a:lnTo>
                  <a:pt x="8848930" y="2801245"/>
                </a:lnTo>
                <a:close/>
                <a:moveTo>
                  <a:pt x="7044566" y="2801245"/>
                </a:moveTo>
                <a:lnTo>
                  <a:pt x="7044566" y="4583415"/>
                </a:lnTo>
                <a:lnTo>
                  <a:pt x="7475935" y="4583415"/>
                </a:lnTo>
                <a:lnTo>
                  <a:pt x="7475935" y="3752722"/>
                </a:lnTo>
                <a:cubicBezTo>
                  <a:pt x="7521127" y="3752722"/>
                  <a:pt x="7543722" y="3773886"/>
                  <a:pt x="7543722" y="3816214"/>
                </a:cubicBezTo>
                <a:cubicBezTo>
                  <a:pt x="7543722" y="3819308"/>
                  <a:pt x="7542489" y="3892840"/>
                  <a:pt x="7540024" y="4036809"/>
                </a:cubicBezTo>
                <a:lnTo>
                  <a:pt x="7537559" y="4140646"/>
                </a:lnTo>
                <a:lnTo>
                  <a:pt x="7537559" y="4143438"/>
                </a:lnTo>
                <a:cubicBezTo>
                  <a:pt x="7537559" y="4379343"/>
                  <a:pt x="7562273" y="4526824"/>
                  <a:pt x="7611701" y="4585880"/>
                </a:cubicBezTo>
                <a:lnTo>
                  <a:pt x="8030552" y="4585880"/>
                </a:lnTo>
                <a:cubicBezTo>
                  <a:pt x="7982897" y="4524808"/>
                  <a:pt x="7959068" y="4355804"/>
                  <a:pt x="7959068" y="4078867"/>
                </a:cubicBezTo>
                <a:lnTo>
                  <a:pt x="7965231" y="3889219"/>
                </a:lnTo>
                <a:cubicBezTo>
                  <a:pt x="7965231" y="3730165"/>
                  <a:pt x="7886269" y="3637562"/>
                  <a:pt x="7728344" y="3611410"/>
                </a:cubicBezTo>
                <a:cubicBezTo>
                  <a:pt x="7885447" y="3577902"/>
                  <a:pt x="7963998" y="3487757"/>
                  <a:pt x="7963998" y="3340976"/>
                </a:cubicBezTo>
                <a:lnTo>
                  <a:pt x="7963998" y="3132995"/>
                </a:lnTo>
                <a:cubicBezTo>
                  <a:pt x="7963998" y="3017912"/>
                  <a:pt x="7921193" y="2933849"/>
                  <a:pt x="7835579" y="2880807"/>
                </a:cubicBezTo>
                <a:cubicBezTo>
                  <a:pt x="7749967" y="2827766"/>
                  <a:pt x="7651212" y="2801245"/>
                  <a:pt x="7539312" y="2801245"/>
                </a:cubicBezTo>
                <a:close/>
                <a:moveTo>
                  <a:pt x="5824134" y="2801245"/>
                </a:moveTo>
                <a:lnTo>
                  <a:pt x="5824134" y="4583415"/>
                </a:lnTo>
                <a:lnTo>
                  <a:pt x="6588274" y="4583415"/>
                </a:lnTo>
                <a:lnTo>
                  <a:pt x="6588274" y="4312269"/>
                </a:lnTo>
                <a:lnTo>
                  <a:pt x="6255503" y="4312269"/>
                </a:lnTo>
                <a:lnTo>
                  <a:pt x="6255503" y="2801245"/>
                </a:lnTo>
                <a:close/>
                <a:moveTo>
                  <a:pt x="4960296" y="2801245"/>
                </a:moveTo>
                <a:lnTo>
                  <a:pt x="4673069" y="4583415"/>
                </a:lnTo>
                <a:lnTo>
                  <a:pt x="5097448" y="4583415"/>
                </a:lnTo>
                <a:lnTo>
                  <a:pt x="5162307" y="4117537"/>
                </a:lnTo>
                <a:lnTo>
                  <a:pt x="5286018" y="4117537"/>
                </a:lnTo>
                <a:lnTo>
                  <a:pt x="5350088" y="4583415"/>
                </a:lnTo>
                <a:lnTo>
                  <a:pt x="5774909" y="4583415"/>
                </a:lnTo>
                <a:lnTo>
                  <a:pt x="5486874" y="2801245"/>
                </a:lnTo>
                <a:close/>
                <a:moveTo>
                  <a:pt x="3682242" y="2801245"/>
                </a:moveTo>
                <a:lnTo>
                  <a:pt x="3682242" y="4583415"/>
                </a:lnTo>
                <a:lnTo>
                  <a:pt x="4113611" y="4583415"/>
                </a:lnTo>
                <a:lnTo>
                  <a:pt x="4113611" y="3752722"/>
                </a:lnTo>
                <a:cubicBezTo>
                  <a:pt x="4158802" y="3752722"/>
                  <a:pt x="4181397" y="3773886"/>
                  <a:pt x="4181397" y="3816214"/>
                </a:cubicBezTo>
                <a:cubicBezTo>
                  <a:pt x="4181397" y="3819308"/>
                  <a:pt x="4180165" y="3892840"/>
                  <a:pt x="4177700" y="4036809"/>
                </a:cubicBezTo>
                <a:lnTo>
                  <a:pt x="4175235" y="4140646"/>
                </a:lnTo>
                <a:lnTo>
                  <a:pt x="4175235" y="4143438"/>
                </a:lnTo>
                <a:cubicBezTo>
                  <a:pt x="4175235" y="4379343"/>
                  <a:pt x="4199949" y="4526824"/>
                  <a:pt x="4249376" y="4585880"/>
                </a:cubicBezTo>
                <a:lnTo>
                  <a:pt x="4668228" y="4585880"/>
                </a:lnTo>
                <a:cubicBezTo>
                  <a:pt x="4620572" y="4524808"/>
                  <a:pt x="4596744" y="4355804"/>
                  <a:pt x="4596744" y="4078867"/>
                </a:cubicBezTo>
                <a:lnTo>
                  <a:pt x="4602906" y="3889219"/>
                </a:lnTo>
                <a:cubicBezTo>
                  <a:pt x="4602906" y="3730165"/>
                  <a:pt x="4523944" y="3637562"/>
                  <a:pt x="4366019" y="3611410"/>
                </a:cubicBezTo>
                <a:cubicBezTo>
                  <a:pt x="4523122" y="3577902"/>
                  <a:pt x="4601674" y="3487757"/>
                  <a:pt x="4601674" y="3340976"/>
                </a:cubicBezTo>
                <a:lnTo>
                  <a:pt x="4601674" y="3132995"/>
                </a:lnTo>
                <a:cubicBezTo>
                  <a:pt x="4601674" y="3017912"/>
                  <a:pt x="4558868" y="2933849"/>
                  <a:pt x="4473255" y="2880807"/>
                </a:cubicBezTo>
                <a:cubicBezTo>
                  <a:pt x="4387642" y="2827766"/>
                  <a:pt x="4288886" y="2801245"/>
                  <a:pt x="4176987" y="2801245"/>
                </a:cubicBezTo>
                <a:close/>
                <a:moveTo>
                  <a:pt x="3164188" y="2785223"/>
                </a:moveTo>
                <a:cubicBezTo>
                  <a:pt x="2856105" y="2785223"/>
                  <a:pt x="2702064" y="2905865"/>
                  <a:pt x="2702064" y="3147149"/>
                </a:cubicBezTo>
                <a:lnTo>
                  <a:pt x="2702064" y="4262912"/>
                </a:lnTo>
                <a:cubicBezTo>
                  <a:pt x="2702064" y="4487262"/>
                  <a:pt x="2855297" y="4599437"/>
                  <a:pt x="3161761" y="4599437"/>
                </a:cubicBezTo>
                <a:cubicBezTo>
                  <a:pt x="3295948" y="4599437"/>
                  <a:pt x="3406117" y="4570208"/>
                  <a:pt x="3492269" y="4511748"/>
                </a:cubicBezTo>
                <a:cubicBezTo>
                  <a:pt x="3578421" y="4453289"/>
                  <a:pt x="3621497" y="4369534"/>
                  <a:pt x="3621497" y="4260485"/>
                </a:cubicBezTo>
                <a:lnTo>
                  <a:pt x="3621497" y="3144723"/>
                </a:lnTo>
                <a:cubicBezTo>
                  <a:pt x="3621497" y="2905056"/>
                  <a:pt x="3469060" y="2785223"/>
                  <a:pt x="3164188" y="2785223"/>
                </a:cubicBezTo>
                <a:close/>
                <a:moveTo>
                  <a:pt x="2226374" y="2785223"/>
                </a:moveTo>
                <a:cubicBezTo>
                  <a:pt x="1916494" y="2785223"/>
                  <a:pt x="1761554" y="2905865"/>
                  <a:pt x="1761554" y="3147149"/>
                </a:cubicBezTo>
                <a:lnTo>
                  <a:pt x="1761554" y="4262912"/>
                </a:lnTo>
                <a:cubicBezTo>
                  <a:pt x="1761554" y="4487262"/>
                  <a:pt x="1916494" y="4599437"/>
                  <a:pt x="2226374" y="4599437"/>
                </a:cubicBezTo>
                <a:cubicBezTo>
                  <a:pt x="2333086" y="4599437"/>
                  <a:pt x="2429782" y="4572782"/>
                  <a:pt x="2516460" y="4519470"/>
                </a:cubicBezTo>
                <a:cubicBezTo>
                  <a:pt x="2603138" y="4466159"/>
                  <a:pt x="2646477" y="4393889"/>
                  <a:pt x="2646477" y="4302659"/>
                </a:cubicBezTo>
                <a:lnTo>
                  <a:pt x="2646477" y="3837763"/>
                </a:lnTo>
                <a:lnTo>
                  <a:pt x="2250850" y="3837763"/>
                </a:lnTo>
                <a:lnTo>
                  <a:pt x="2250850" y="4290854"/>
                </a:lnTo>
                <a:cubicBezTo>
                  <a:pt x="2250850" y="4302666"/>
                  <a:pt x="2241401" y="4308571"/>
                  <a:pt x="2222503" y="4308571"/>
                </a:cubicBezTo>
                <a:cubicBezTo>
                  <a:pt x="2202783" y="4308571"/>
                  <a:pt x="2192923" y="4302679"/>
                  <a:pt x="2192923" y="4290893"/>
                </a:cubicBezTo>
                <a:lnTo>
                  <a:pt x="2192923" y="3087605"/>
                </a:lnTo>
                <a:cubicBezTo>
                  <a:pt x="2192923" y="3075819"/>
                  <a:pt x="2202783" y="3069926"/>
                  <a:pt x="2222503" y="3069926"/>
                </a:cubicBezTo>
                <a:cubicBezTo>
                  <a:pt x="2241401" y="3069926"/>
                  <a:pt x="2250850" y="3075819"/>
                  <a:pt x="2250850" y="3087605"/>
                </a:cubicBezTo>
                <a:lnTo>
                  <a:pt x="2250850" y="3455693"/>
                </a:lnTo>
                <a:lnTo>
                  <a:pt x="2646477" y="3455693"/>
                </a:lnTo>
                <a:lnTo>
                  <a:pt x="2646477" y="3116838"/>
                </a:lnTo>
                <a:cubicBezTo>
                  <a:pt x="2646477" y="2895761"/>
                  <a:pt x="2506443" y="2785223"/>
                  <a:pt x="2226374" y="2785223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 sz="19900" b="1" dirty="0">
              <a:latin typeface="Haettenschweiler" panose="020B070604090206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46106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230E088-EBA6-85EB-21C0-9B52BD5D17F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FECB423-F824-8DAC-1137-0C13D0DC0576}"/>
              </a:ext>
            </a:extLst>
          </p:cNvPr>
          <p:cNvSpPr txBox="1"/>
          <p:nvPr/>
        </p:nvSpPr>
        <p:spPr>
          <a:xfrm>
            <a:off x="1147864" y="2665379"/>
            <a:ext cx="5350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24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5FE45D-DBA0-27B5-B412-E81B0047BD90}"/>
              </a:ext>
            </a:extLst>
          </p:cNvPr>
          <p:cNvSpPr txBox="1"/>
          <p:nvPr/>
        </p:nvSpPr>
        <p:spPr>
          <a:xfrm>
            <a:off x="408562" y="3608962"/>
            <a:ext cx="25875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1600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665D7F5-FF17-6DCB-9D3B-F954D3FD03FD}"/>
              </a:ext>
            </a:extLst>
          </p:cNvPr>
          <p:cNvSpPr txBox="1"/>
          <p:nvPr/>
        </p:nvSpPr>
        <p:spPr>
          <a:xfrm>
            <a:off x="9032132" y="3608962"/>
            <a:ext cx="25875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/>
              <a:t>.</a:t>
            </a:r>
          </a:p>
        </p:txBody>
      </p:sp>
      <p:sp>
        <p:nvSpPr>
          <p:cNvPr id="7" name="Rectangle: Top Corners Rounded 6">
            <a:extLst>
              <a:ext uri="{FF2B5EF4-FFF2-40B4-BE49-F238E27FC236}">
                <a16:creationId xmlns:a16="http://schemas.microsoft.com/office/drawing/2014/main" id="{63E2C5DE-ABE0-91E8-B6DB-5651289D142C}"/>
              </a:ext>
            </a:extLst>
          </p:cNvPr>
          <p:cNvSpPr/>
          <p:nvPr/>
        </p:nvSpPr>
        <p:spPr>
          <a:xfrm rot="5400000">
            <a:off x="5315619" y="-1394620"/>
            <a:ext cx="3219290" cy="9647239"/>
          </a:xfrm>
          <a:prstGeom prst="round2SameRect">
            <a:avLst>
              <a:gd name="adj1" fmla="val 11803"/>
              <a:gd name="adj2" fmla="val 0"/>
            </a:avLst>
          </a:prstGeom>
          <a:solidFill>
            <a:schemeClr val="bg1">
              <a:lumMod val="9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AC7F3A7-CB10-CEDB-8648-7B05E18B8D50}"/>
              </a:ext>
            </a:extLst>
          </p:cNvPr>
          <p:cNvSpPr/>
          <p:nvPr/>
        </p:nvSpPr>
        <p:spPr>
          <a:xfrm>
            <a:off x="4995643" y="1866301"/>
            <a:ext cx="867966" cy="354652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3133FA6-51E4-E3C9-D07C-D0BA4CB7E345}"/>
              </a:ext>
            </a:extLst>
          </p:cNvPr>
          <p:cNvSpPr>
            <a:spLocks noGrp="1"/>
          </p:cNvSpPr>
          <p:nvPr/>
        </p:nvSpPr>
        <p:spPr>
          <a:xfrm>
            <a:off x="334962" y="252413"/>
            <a:ext cx="11522076" cy="8204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Basic Info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5B5F95E1-80BC-2383-B86A-0BDB962031B9}"/>
              </a:ext>
            </a:extLst>
          </p:cNvPr>
          <p:cNvSpPr>
            <a:spLocks noGrp="1"/>
          </p:cNvSpPr>
          <p:nvPr/>
        </p:nvSpPr>
        <p:spPr>
          <a:xfrm>
            <a:off x="8610600" y="6240462"/>
            <a:ext cx="32464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600" kern="1200">
                <a:solidFill>
                  <a:srgbClr val="FD66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D028294-B621-4655-B313-8EDD92EA830C}" type="slidenum">
              <a:rPr lang="en-US" sz="1200" b="1" i="1" smtClean="0">
                <a:solidFill>
                  <a:srgbClr val="0141CF"/>
                </a:solidFill>
              </a:rPr>
              <a:pPr/>
              <a:t>7</a:t>
            </a:fld>
            <a:endParaRPr lang="en-US" sz="1200" b="1" i="1" dirty="0">
              <a:solidFill>
                <a:srgbClr val="0141CF"/>
              </a:solidFill>
            </a:endParaRP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7D9F52FC-EBB8-E175-B5AF-9ACF60897323}"/>
              </a:ext>
            </a:extLst>
          </p:cNvPr>
          <p:cNvSpPr>
            <a:spLocks noGrp="1"/>
          </p:cNvSpPr>
          <p:nvPr/>
        </p:nvSpPr>
        <p:spPr>
          <a:xfrm>
            <a:off x="334962" y="6240462"/>
            <a:ext cx="67059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5270B48-7C19-DBFA-B649-DE944420BC63}"/>
              </a:ext>
            </a:extLst>
          </p:cNvPr>
          <p:cNvSpPr/>
          <p:nvPr/>
        </p:nvSpPr>
        <p:spPr>
          <a:xfrm>
            <a:off x="443117" y="1870943"/>
            <a:ext cx="3541878" cy="3541878"/>
          </a:xfrm>
          <a:prstGeom prst="ellipse">
            <a:avLst/>
          </a:prstGeom>
          <a:solidFill>
            <a:srgbClr val="0141CF"/>
          </a:solidFill>
          <a:ln w="152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2EFC649-7B7D-F89F-C21E-46CA58A43637}"/>
              </a:ext>
            </a:extLst>
          </p:cNvPr>
          <p:cNvSpPr/>
          <p:nvPr/>
        </p:nvSpPr>
        <p:spPr>
          <a:xfrm>
            <a:off x="941193" y="2369019"/>
            <a:ext cx="2545724" cy="2545724"/>
          </a:xfrm>
          <a:prstGeom prst="ellipse">
            <a:avLst/>
          </a:prstGeom>
          <a:solidFill>
            <a:srgbClr val="1874D2"/>
          </a:solidFill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AA738A2-13DC-FE7F-61D4-BEA3AEFBD413}"/>
              </a:ext>
            </a:extLst>
          </p:cNvPr>
          <p:cNvSpPr/>
          <p:nvPr/>
        </p:nvSpPr>
        <p:spPr>
          <a:xfrm>
            <a:off x="1422095" y="2849921"/>
            <a:ext cx="1583922" cy="1583922"/>
          </a:xfrm>
          <a:prstGeom prst="ellipse">
            <a:avLst/>
          </a:prstGeom>
          <a:solidFill>
            <a:srgbClr val="FD6600"/>
          </a:solidFill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/>
          </a:p>
        </p:txBody>
      </p:sp>
      <p:sp>
        <p:nvSpPr>
          <p:cNvPr id="16" name="TextBox 97">
            <a:extLst>
              <a:ext uri="{FF2B5EF4-FFF2-40B4-BE49-F238E27FC236}">
                <a16:creationId xmlns:a16="http://schemas.microsoft.com/office/drawing/2014/main" id="{EC7E2C0F-2032-9030-D639-D3EABADDDFE9}"/>
              </a:ext>
            </a:extLst>
          </p:cNvPr>
          <p:cNvSpPr txBox="1"/>
          <p:nvPr/>
        </p:nvSpPr>
        <p:spPr>
          <a:xfrm>
            <a:off x="1882074" y="2032236"/>
            <a:ext cx="6639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After</a:t>
            </a:r>
          </a:p>
        </p:txBody>
      </p:sp>
      <p:sp>
        <p:nvSpPr>
          <p:cNvPr id="17" name="TextBox 98">
            <a:extLst>
              <a:ext uri="{FF2B5EF4-FFF2-40B4-BE49-F238E27FC236}">
                <a16:creationId xmlns:a16="http://schemas.microsoft.com/office/drawing/2014/main" id="{34ADA2C0-6493-40C4-36AB-0BAFFD40FD51}"/>
              </a:ext>
            </a:extLst>
          </p:cNvPr>
          <p:cNvSpPr txBox="1"/>
          <p:nvPr/>
        </p:nvSpPr>
        <p:spPr>
          <a:xfrm>
            <a:off x="1790704" y="2504129"/>
            <a:ext cx="8467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Impact</a:t>
            </a:r>
          </a:p>
        </p:txBody>
      </p:sp>
      <p:sp>
        <p:nvSpPr>
          <p:cNvPr id="18" name="TextBox 99">
            <a:extLst>
              <a:ext uri="{FF2B5EF4-FFF2-40B4-BE49-F238E27FC236}">
                <a16:creationId xmlns:a16="http://schemas.microsoft.com/office/drawing/2014/main" id="{D1475195-91AC-0A63-0112-8B7746FE0E44}"/>
              </a:ext>
            </a:extLst>
          </p:cNvPr>
          <p:cNvSpPr txBox="1"/>
          <p:nvPr/>
        </p:nvSpPr>
        <p:spPr>
          <a:xfrm>
            <a:off x="1882875" y="3501984"/>
            <a:ext cx="6623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WHY</a:t>
            </a:r>
          </a:p>
        </p:txBody>
      </p:sp>
      <p:sp>
        <p:nvSpPr>
          <p:cNvPr id="19" name="TextBox 101">
            <a:extLst>
              <a:ext uri="{FF2B5EF4-FFF2-40B4-BE49-F238E27FC236}">
                <a16:creationId xmlns:a16="http://schemas.microsoft.com/office/drawing/2014/main" id="{EF69D607-6B14-F259-A6A5-0E62DB6CC758}"/>
              </a:ext>
            </a:extLst>
          </p:cNvPr>
          <p:cNvSpPr txBox="1"/>
          <p:nvPr/>
        </p:nvSpPr>
        <p:spPr>
          <a:xfrm>
            <a:off x="7000645" y="1914815"/>
            <a:ext cx="4409099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200"/>
              </a:spcAft>
            </a:pPr>
            <a:r>
              <a:rPr lang="en-US" sz="1600" dirty="0"/>
              <a:t>"Coral reefs are vital to marine biodiversity, providing habitat for numerous species and protecting coastlines from erosion and storm damage."</a:t>
            </a:r>
            <a:r>
              <a:rPr lang="en-US" sz="1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03">
            <a:extLst>
              <a:ext uri="{FF2B5EF4-FFF2-40B4-BE49-F238E27FC236}">
                <a16:creationId xmlns:a16="http://schemas.microsoft.com/office/drawing/2014/main" id="{A728C4F6-75DA-769E-A939-40681B4E8745}"/>
              </a:ext>
            </a:extLst>
          </p:cNvPr>
          <p:cNvSpPr txBox="1"/>
          <p:nvPr/>
        </p:nvSpPr>
        <p:spPr>
          <a:xfrm>
            <a:off x="7018886" y="2986779"/>
            <a:ext cx="4409099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200"/>
              </a:spcAft>
            </a:pPr>
            <a:r>
              <a:rPr lang="en-US" sz="1600" dirty="0"/>
              <a:t>“Bleached corals are more susceptible to disease, reducing marine biodiversity and weakening coastal protection, ultimately impacting fisheries, tourism, and local economies.”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6BDE801C-6DDA-9A74-65C7-46CA745DB3BA}"/>
              </a:ext>
            </a:extLst>
          </p:cNvPr>
          <p:cNvSpPr/>
          <p:nvPr/>
        </p:nvSpPr>
        <p:spPr>
          <a:xfrm>
            <a:off x="6129936" y="3300203"/>
            <a:ext cx="678715" cy="678715"/>
          </a:xfrm>
          <a:prstGeom prst="ellipse">
            <a:avLst/>
          </a:prstGeom>
          <a:solidFill>
            <a:srgbClr val="1874D2"/>
          </a:solidFill>
          <a:ln w="152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sp>
        <p:nvSpPr>
          <p:cNvPr id="22" name="TextBox 105">
            <a:extLst>
              <a:ext uri="{FF2B5EF4-FFF2-40B4-BE49-F238E27FC236}">
                <a16:creationId xmlns:a16="http://schemas.microsoft.com/office/drawing/2014/main" id="{D5CD8F64-A8D2-20F6-8CAC-511C651511CB}"/>
              </a:ext>
            </a:extLst>
          </p:cNvPr>
          <p:cNvSpPr txBox="1"/>
          <p:nvPr/>
        </p:nvSpPr>
        <p:spPr>
          <a:xfrm>
            <a:off x="7074978" y="4349373"/>
            <a:ext cx="4409099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200"/>
              </a:spcAft>
            </a:pPr>
            <a:r>
              <a:rPr lang="en-US" sz="1600" dirty="0"/>
              <a:t>"Utilize the model to monitor and detect early signs of coral bleaching, enabling timely interventions to preserve coral health and prevent ecosystem degradation."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Box 109">
            <a:extLst>
              <a:ext uri="{FF2B5EF4-FFF2-40B4-BE49-F238E27FC236}">
                <a16:creationId xmlns:a16="http://schemas.microsoft.com/office/drawing/2014/main" id="{6581BF9E-D140-8472-3E41-B672D96A103F}"/>
              </a:ext>
            </a:extLst>
          </p:cNvPr>
          <p:cNvSpPr txBox="1"/>
          <p:nvPr/>
        </p:nvSpPr>
        <p:spPr>
          <a:xfrm>
            <a:off x="5075562" y="4462266"/>
            <a:ext cx="708128" cy="24622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AFTER</a:t>
            </a:r>
          </a:p>
        </p:txBody>
      </p:sp>
      <p:sp>
        <p:nvSpPr>
          <p:cNvPr id="24" name="TextBox 110">
            <a:extLst>
              <a:ext uri="{FF2B5EF4-FFF2-40B4-BE49-F238E27FC236}">
                <a16:creationId xmlns:a16="http://schemas.microsoft.com/office/drawing/2014/main" id="{AEF404F4-A6A0-EAED-4642-C87A542B63C3}"/>
              </a:ext>
            </a:extLst>
          </p:cNvPr>
          <p:cNvSpPr txBox="1"/>
          <p:nvPr/>
        </p:nvSpPr>
        <p:spPr>
          <a:xfrm>
            <a:off x="5075562" y="3516450"/>
            <a:ext cx="708128" cy="24622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IMPACT</a:t>
            </a:r>
          </a:p>
        </p:txBody>
      </p:sp>
      <p:sp>
        <p:nvSpPr>
          <p:cNvPr id="25" name="TextBox 111">
            <a:extLst>
              <a:ext uri="{FF2B5EF4-FFF2-40B4-BE49-F238E27FC236}">
                <a16:creationId xmlns:a16="http://schemas.microsoft.com/office/drawing/2014/main" id="{17158257-C2C0-3641-7A00-C92C645D23AC}"/>
              </a:ext>
            </a:extLst>
          </p:cNvPr>
          <p:cNvSpPr txBox="1"/>
          <p:nvPr/>
        </p:nvSpPr>
        <p:spPr>
          <a:xfrm>
            <a:off x="5075562" y="2570635"/>
            <a:ext cx="708128" cy="24622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WHY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F3CA571-39AD-B5FE-7112-511F5FB387E4}"/>
              </a:ext>
            </a:extLst>
          </p:cNvPr>
          <p:cNvCxnSpPr>
            <a:cxnSpLocks/>
          </p:cNvCxnSpPr>
          <p:nvPr/>
        </p:nvCxnSpPr>
        <p:spPr>
          <a:xfrm flipH="1">
            <a:off x="3486916" y="4585376"/>
            <a:ext cx="1242399" cy="0"/>
          </a:xfrm>
          <a:prstGeom prst="line">
            <a:avLst/>
          </a:prstGeom>
          <a:ln>
            <a:solidFill>
              <a:srgbClr val="0141CF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89FEB81-22C8-31C4-74A1-F4C5040E32B7}"/>
              </a:ext>
            </a:extLst>
          </p:cNvPr>
          <p:cNvCxnSpPr>
            <a:cxnSpLocks/>
            <a:endCxn id="14" idx="6"/>
          </p:cNvCxnSpPr>
          <p:nvPr/>
        </p:nvCxnSpPr>
        <p:spPr>
          <a:xfrm flipH="1">
            <a:off x="3486917" y="3639560"/>
            <a:ext cx="1242399" cy="2321"/>
          </a:xfrm>
          <a:prstGeom prst="line">
            <a:avLst/>
          </a:prstGeom>
          <a:ln>
            <a:solidFill>
              <a:srgbClr val="1874D2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117">
            <a:extLst>
              <a:ext uri="{FF2B5EF4-FFF2-40B4-BE49-F238E27FC236}">
                <a16:creationId xmlns:a16="http://schemas.microsoft.com/office/drawing/2014/main" id="{F40C87F8-CE7E-13EE-0451-C3CA72850C02}"/>
              </a:ext>
            </a:extLst>
          </p:cNvPr>
          <p:cNvCxnSpPr>
            <a:cxnSpLocks/>
            <a:endCxn id="15" idx="7"/>
          </p:cNvCxnSpPr>
          <p:nvPr/>
        </p:nvCxnSpPr>
        <p:spPr>
          <a:xfrm rot="10800000" flipV="1">
            <a:off x="2774057" y="2692871"/>
            <a:ext cx="1969552" cy="389009"/>
          </a:xfrm>
          <a:prstGeom prst="bentConnector2">
            <a:avLst/>
          </a:prstGeom>
          <a:ln>
            <a:solidFill>
              <a:srgbClr val="FD6600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9693850-31C8-B382-FE43-B0463A1D2761}"/>
              </a:ext>
            </a:extLst>
          </p:cNvPr>
          <p:cNvGrpSpPr/>
          <p:nvPr/>
        </p:nvGrpSpPr>
        <p:grpSpPr>
          <a:xfrm>
            <a:off x="5601041" y="2456820"/>
            <a:ext cx="6273860" cy="943834"/>
            <a:chOff x="7074978" y="3283531"/>
            <a:chExt cx="3994056" cy="943834"/>
          </a:xfrm>
        </p:grpSpPr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C81D43F7-C912-2C98-E574-87BC515EB9A7}"/>
                </a:ext>
              </a:extLst>
            </p:cNvPr>
            <p:cNvCxnSpPr>
              <a:cxnSpLocks/>
            </p:cNvCxnSpPr>
            <p:nvPr/>
          </p:nvCxnSpPr>
          <p:spPr>
            <a:xfrm>
              <a:off x="7074978" y="3283531"/>
              <a:ext cx="3994056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76075C55-FD52-1F60-E314-9A47FE531221}"/>
                </a:ext>
              </a:extLst>
            </p:cNvPr>
            <p:cNvCxnSpPr>
              <a:cxnSpLocks/>
            </p:cNvCxnSpPr>
            <p:nvPr/>
          </p:nvCxnSpPr>
          <p:spPr>
            <a:xfrm>
              <a:off x="7074978" y="4227365"/>
              <a:ext cx="3994056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D03509B-4B44-3775-94BB-B24CB7540883}"/>
              </a:ext>
            </a:extLst>
          </p:cNvPr>
          <p:cNvGrpSpPr/>
          <p:nvPr/>
        </p:nvGrpSpPr>
        <p:grpSpPr>
          <a:xfrm>
            <a:off x="6129936" y="4246019"/>
            <a:ext cx="678715" cy="678715"/>
            <a:chOff x="6129936" y="2470276"/>
            <a:chExt cx="678715" cy="678715"/>
          </a:xfrm>
        </p:grpSpPr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9CB33265-FA7A-31E9-7466-A141124B7044}"/>
                </a:ext>
              </a:extLst>
            </p:cNvPr>
            <p:cNvSpPr/>
            <p:nvPr/>
          </p:nvSpPr>
          <p:spPr>
            <a:xfrm>
              <a:off x="6129936" y="2470276"/>
              <a:ext cx="678715" cy="678715"/>
            </a:xfrm>
            <a:prstGeom prst="ellipse">
              <a:avLst/>
            </a:prstGeom>
            <a:solidFill>
              <a:srgbClr val="0141CF"/>
            </a:solidFill>
            <a:ln w="152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200" dirty="0"/>
            </a:p>
          </p:txBody>
        </p: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8D4CC6B5-C7FC-69A1-C498-CF1FBD3BDDA7}"/>
                </a:ext>
              </a:extLst>
            </p:cNvPr>
            <p:cNvGrpSpPr/>
            <p:nvPr/>
          </p:nvGrpSpPr>
          <p:grpSpPr>
            <a:xfrm>
              <a:off x="6289112" y="2658820"/>
              <a:ext cx="360363" cy="301626"/>
              <a:chOff x="2670175" y="2916238"/>
              <a:chExt cx="360363" cy="301626"/>
            </a:xfrm>
            <a:solidFill>
              <a:schemeClr val="bg1"/>
            </a:solidFill>
          </p:grpSpPr>
          <p:sp>
            <p:nvSpPr>
              <p:cNvPr id="45" name="Freeform 62">
                <a:extLst>
                  <a:ext uri="{FF2B5EF4-FFF2-40B4-BE49-F238E27FC236}">
                    <a16:creationId xmlns:a16="http://schemas.microsoft.com/office/drawing/2014/main" id="{0C6E54E5-DF96-E23D-325F-05AD4596C1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70213" y="3067051"/>
                <a:ext cx="60325" cy="136525"/>
              </a:xfrm>
              <a:custGeom>
                <a:avLst/>
                <a:gdLst>
                  <a:gd name="T0" fmla="*/ 14 w 16"/>
                  <a:gd name="T1" fmla="*/ 0 h 36"/>
                  <a:gd name="T2" fmla="*/ 2 w 16"/>
                  <a:gd name="T3" fmla="*/ 0 h 36"/>
                  <a:gd name="T4" fmla="*/ 0 w 16"/>
                  <a:gd name="T5" fmla="*/ 2 h 36"/>
                  <a:gd name="T6" fmla="*/ 0 w 16"/>
                  <a:gd name="T7" fmla="*/ 34 h 36"/>
                  <a:gd name="T8" fmla="*/ 2 w 16"/>
                  <a:gd name="T9" fmla="*/ 36 h 36"/>
                  <a:gd name="T10" fmla="*/ 14 w 16"/>
                  <a:gd name="T11" fmla="*/ 36 h 36"/>
                  <a:gd name="T12" fmla="*/ 16 w 16"/>
                  <a:gd name="T13" fmla="*/ 34 h 36"/>
                  <a:gd name="T14" fmla="*/ 16 w 16"/>
                  <a:gd name="T15" fmla="*/ 2 h 36"/>
                  <a:gd name="T16" fmla="*/ 14 w 16"/>
                  <a:gd name="T17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" h="36">
                    <a:moveTo>
                      <a:pt x="14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0" y="35"/>
                      <a:pt x="1" y="36"/>
                      <a:pt x="2" y="36"/>
                    </a:cubicBezTo>
                    <a:cubicBezTo>
                      <a:pt x="14" y="36"/>
                      <a:pt x="14" y="36"/>
                      <a:pt x="14" y="36"/>
                    </a:cubicBezTo>
                    <a:cubicBezTo>
                      <a:pt x="15" y="36"/>
                      <a:pt x="16" y="35"/>
                      <a:pt x="16" y="34"/>
                    </a:cubicBezTo>
                    <a:cubicBezTo>
                      <a:pt x="16" y="2"/>
                      <a:pt x="16" y="2"/>
                      <a:pt x="16" y="2"/>
                    </a:cubicBezTo>
                    <a:cubicBezTo>
                      <a:pt x="16" y="1"/>
                      <a:pt x="15" y="0"/>
                      <a:pt x="1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id-ID"/>
              </a:p>
            </p:txBody>
          </p:sp>
          <p:sp>
            <p:nvSpPr>
              <p:cNvPr id="46" name="Freeform 145">
                <a:extLst>
                  <a:ext uri="{FF2B5EF4-FFF2-40B4-BE49-F238E27FC236}">
                    <a16:creationId xmlns:a16="http://schemas.microsoft.com/office/drawing/2014/main" id="{A50228F1-A0AC-76A1-081B-B3BA6F1C29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14625" y="2916238"/>
                <a:ext cx="225425" cy="196850"/>
              </a:xfrm>
              <a:custGeom>
                <a:avLst/>
                <a:gdLst>
                  <a:gd name="T0" fmla="*/ 58 w 60"/>
                  <a:gd name="T1" fmla="*/ 0 h 52"/>
                  <a:gd name="T2" fmla="*/ 42 w 60"/>
                  <a:gd name="T3" fmla="*/ 0 h 52"/>
                  <a:gd name="T4" fmla="*/ 42 w 60"/>
                  <a:gd name="T5" fmla="*/ 34 h 52"/>
                  <a:gd name="T6" fmla="*/ 30 w 60"/>
                  <a:gd name="T7" fmla="*/ 24 h 52"/>
                  <a:gd name="T8" fmla="*/ 18 w 60"/>
                  <a:gd name="T9" fmla="*/ 34 h 52"/>
                  <a:gd name="T10" fmla="*/ 18 w 60"/>
                  <a:gd name="T11" fmla="*/ 0 h 52"/>
                  <a:gd name="T12" fmla="*/ 2 w 60"/>
                  <a:gd name="T13" fmla="*/ 0 h 52"/>
                  <a:gd name="T14" fmla="*/ 0 w 60"/>
                  <a:gd name="T15" fmla="*/ 2 h 52"/>
                  <a:gd name="T16" fmla="*/ 0 w 60"/>
                  <a:gd name="T17" fmla="*/ 48 h 52"/>
                  <a:gd name="T18" fmla="*/ 4 w 60"/>
                  <a:gd name="T19" fmla="*/ 48 h 52"/>
                  <a:gd name="T20" fmla="*/ 15 w 60"/>
                  <a:gd name="T21" fmla="*/ 52 h 52"/>
                  <a:gd name="T22" fmla="*/ 22 w 60"/>
                  <a:gd name="T23" fmla="*/ 48 h 52"/>
                  <a:gd name="T24" fmla="*/ 35 w 60"/>
                  <a:gd name="T25" fmla="*/ 48 h 52"/>
                  <a:gd name="T26" fmla="*/ 36 w 60"/>
                  <a:gd name="T27" fmla="*/ 47 h 52"/>
                  <a:gd name="T28" fmla="*/ 54 w 60"/>
                  <a:gd name="T29" fmla="*/ 40 h 52"/>
                  <a:gd name="T30" fmla="*/ 60 w 60"/>
                  <a:gd name="T31" fmla="*/ 40 h 52"/>
                  <a:gd name="T32" fmla="*/ 60 w 60"/>
                  <a:gd name="T33" fmla="*/ 2 h 52"/>
                  <a:gd name="T34" fmla="*/ 58 w 60"/>
                  <a:gd name="T35" fmla="*/ 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60" h="52">
                    <a:moveTo>
                      <a:pt x="58" y="0"/>
                    </a:moveTo>
                    <a:cubicBezTo>
                      <a:pt x="42" y="0"/>
                      <a:pt x="42" y="0"/>
                      <a:pt x="42" y="0"/>
                    </a:cubicBezTo>
                    <a:cubicBezTo>
                      <a:pt x="42" y="34"/>
                      <a:pt x="42" y="34"/>
                      <a:pt x="42" y="34"/>
                    </a:cubicBezTo>
                    <a:cubicBezTo>
                      <a:pt x="30" y="24"/>
                      <a:pt x="30" y="24"/>
                      <a:pt x="30" y="24"/>
                    </a:cubicBezTo>
                    <a:cubicBezTo>
                      <a:pt x="18" y="34"/>
                      <a:pt x="18" y="34"/>
                      <a:pt x="18" y="34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1" y="48"/>
                      <a:pt x="2" y="48"/>
                      <a:pt x="4" y="48"/>
                    </a:cubicBezTo>
                    <a:cubicBezTo>
                      <a:pt x="15" y="52"/>
                      <a:pt x="15" y="52"/>
                      <a:pt x="15" y="52"/>
                    </a:cubicBezTo>
                    <a:cubicBezTo>
                      <a:pt x="16" y="50"/>
                      <a:pt x="19" y="48"/>
                      <a:pt x="22" y="48"/>
                    </a:cubicBezTo>
                    <a:cubicBezTo>
                      <a:pt x="35" y="48"/>
                      <a:pt x="35" y="48"/>
                      <a:pt x="35" y="48"/>
                    </a:cubicBezTo>
                    <a:cubicBezTo>
                      <a:pt x="35" y="48"/>
                      <a:pt x="35" y="48"/>
                      <a:pt x="36" y="47"/>
                    </a:cubicBezTo>
                    <a:cubicBezTo>
                      <a:pt x="39" y="45"/>
                      <a:pt x="46" y="40"/>
                      <a:pt x="54" y="40"/>
                    </a:cubicBezTo>
                    <a:cubicBezTo>
                      <a:pt x="60" y="40"/>
                      <a:pt x="60" y="40"/>
                      <a:pt x="60" y="40"/>
                    </a:cubicBezTo>
                    <a:cubicBezTo>
                      <a:pt x="60" y="2"/>
                      <a:pt x="60" y="2"/>
                      <a:pt x="60" y="2"/>
                    </a:cubicBezTo>
                    <a:cubicBezTo>
                      <a:pt x="60" y="1"/>
                      <a:pt x="59" y="0"/>
                      <a:pt x="5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id-ID"/>
              </a:p>
            </p:txBody>
          </p:sp>
          <p:sp>
            <p:nvSpPr>
              <p:cNvPr id="47" name="Freeform 146">
                <a:extLst>
                  <a:ext uri="{FF2B5EF4-FFF2-40B4-BE49-F238E27FC236}">
                    <a16:creationId xmlns:a16="http://schemas.microsoft.com/office/drawing/2014/main" id="{BA6491B5-0AD1-0C4D-BCBF-D164AE508FD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0175" y="3082926"/>
                <a:ext cx="285750" cy="134938"/>
              </a:xfrm>
              <a:custGeom>
                <a:avLst/>
                <a:gdLst>
                  <a:gd name="T0" fmla="*/ 76 w 76"/>
                  <a:gd name="T1" fmla="*/ 0 h 36"/>
                  <a:gd name="T2" fmla="*/ 66 w 76"/>
                  <a:gd name="T3" fmla="*/ 0 h 36"/>
                  <a:gd name="T4" fmla="*/ 50 w 76"/>
                  <a:gd name="T5" fmla="*/ 6 h 36"/>
                  <a:gd name="T6" fmla="*/ 48 w 76"/>
                  <a:gd name="T7" fmla="*/ 8 h 36"/>
                  <a:gd name="T8" fmla="*/ 46 w 76"/>
                  <a:gd name="T9" fmla="*/ 8 h 36"/>
                  <a:gd name="T10" fmla="*/ 34 w 76"/>
                  <a:gd name="T11" fmla="*/ 8 h 36"/>
                  <a:gd name="T12" fmla="*/ 32 w 76"/>
                  <a:gd name="T13" fmla="*/ 8 h 36"/>
                  <a:gd name="T14" fmla="*/ 32 w 76"/>
                  <a:gd name="T15" fmla="*/ 8 h 36"/>
                  <a:gd name="T16" fmla="*/ 31 w 76"/>
                  <a:gd name="T17" fmla="*/ 9 h 36"/>
                  <a:gd name="T18" fmla="*/ 30 w 76"/>
                  <a:gd name="T19" fmla="*/ 12 h 36"/>
                  <a:gd name="T20" fmla="*/ 34 w 76"/>
                  <a:gd name="T21" fmla="*/ 16 h 36"/>
                  <a:gd name="T22" fmla="*/ 56 w 76"/>
                  <a:gd name="T23" fmla="*/ 16 h 36"/>
                  <a:gd name="T24" fmla="*/ 58 w 76"/>
                  <a:gd name="T25" fmla="*/ 18 h 36"/>
                  <a:gd name="T26" fmla="*/ 56 w 76"/>
                  <a:gd name="T27" fmla="*/ 20 h 36"/>
                  <a:gd name="T28" fmla="*/ 34 w 76"/>
                  <a:gd name="T29" fmla="*/ 20 h 36"/>
                  <a:gd name="T30" fmla="*/ 26 w 76"/>
                  <a:gd name="T31" fmla="*/ 12 h 36"/>
                  <a:gd name="T32" fmla="*/ 26 w 76"/>
                  <a:gd name="T33" fmla="*/ 12 h 36"/>
                  <a:gd name="T34" fmla="*/ 15 w 76"/>
                  <a:gd name="T35" fmla="*/ 8 h 36"/>
                  <a:gd name="T36" fmla="*/ 1 w 76"/>
                  <a:gd name="T37" fmla="*/ 13 h 36"/>
                  <a:gd name="T38" fmla="*/ 0 w 76"/>
                  <a:gd name="T39" fmla="*/ 15 h 36"/>
                  <a:gd name="T40" fmla="*/ 1 w 76"/>
                  <a:gd name="T41" fmla="*/ 16 h 36"/>
                  <a:gd name="T42" fmla="*/ 21 w 76"/>
                  <a:gd name="T43" fmla="*/ 26 h 36"/>
                  <a:gd name="T44" fmla="*/ 45 w 76"/>
                  <a:gd name="T45" fmla="*/ 36 h 36"/>
                  <a:gd name="T46" fmla="*/ 67 w 76"/>
                  <a:gd name="T47" fmla="*/ 30 h 36"/>
                  <a:gd name="T48" fmla="*/ 76 w 76"/>
                  <a:gd name="T49" fmla="*/ 27 h 36"/>
                  <a:gd name="T50" fmla="*/ 76 w 76"/>
                  <a:gd name="T51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76" h="36">
                    <a:moveTo>
                      <a:pt x="76" y="0"/>
                    </a:moveTo>
                    <a:cubicBezTo>
                      <a:pt x="66" y="0"/>
                      <a:pt x="66" y="0"/>
                      <a:pt x="66" y="0"/>
                    </a:cubicBezTo>
                    <a:cubicBezTo>
                      <a:pt x="59" y="0"/>
                      <a:pt x="53" y="4"/>
                      <a:pt x="50" y="6"/>
                    </a:cubicBezTo>
                    <a:cubicBezTo>
                      <a:pt x="49" y="7"/>
                      <a:pt x="48" y="8"/>
                      <a:pt x="48" y="8"/>
                    </a:cubicBezTo>
                    <a:cubicBezTo>
                      <a:pt x="46" y="8"/>
                      <a:pt x="46" y="8"/>
                      <a:pt x="46" y="8"/>
                    </a:cubicBezTo>
                    <a:cubicBezTo>
                      <a:pt x="34" y="8"/>
                      <a:pt x="34" y="8"/>
                      <a:pt x="34" y="8"/>
                    </a:cubicBezTo>
                    <a:cubicBezTo>
                      <a:pt x="33" y="8"/>
                      <a:pt x="33" y="8"/>
                      <a:pt x="32" y="8"/>
                    </a:cubicBezTo>
                    <a:cubicBezTo>
                      <a:pt x="32" y="8"/>
                      <a:pt x="32" y="8"/>
                      <a:pt x="32" y="8"/>
                    </a:cubicBezTo>
                    <a:cubicBezTo>
                      <a:pt x="32" y="9"/>
                      <a:pt x="31" y="9"/>
                      <a:pt x="31" y="9"/>
                    </a:cubicBezTo>
                    <a:cubicBezTo>
                      <a:pt x="30" y="10"/>
                      <a:pt x="30" y="11"/>
                      <a:pt x="30" y="12"/>
                    </a:cubicBezTo>
                    <a:cubicBezTo>
                      <a:pt x="30" y="14"/>
                      <a:pt x="31" y="16"/>
                      <a:pt x="34" y="16"/>
                    </a:cubicBezTo>
                    <a:cubicBezTo>
                      <a:pt x="56" y="16"/>
                      <a:pt x="56" y="16"/>
                      <a:pt x="56" y="16"/>
                    </a:cubicBezTo>
                    <a:cubicBezTo>
                      <a:pt x="57" y="16"/>
                      <a:pt x="58" y="17"/>
                      <a:pt x="58" y="18"/>
                    </a:cubicBezTo>
                    <a:cubicBezTo>
                      <a:pt x="58" y="19"/>
                      <a:pt x="57" y="20"/>
                      <a:pt x="56" y="20"/>
                    </a:cubicBezTo>
                    <a:cubicBezTo>
                      <a:pt x="34" y="20"/>
                      <a:pt x="34" y="20"/>
                      <a:pt x="34" y="20"/>
                    </a:cubicBezTo>
                    <a:cubicBezTo>
                      <a:pt x="29" y="20"/>
                      <a:pt x="26" y="16"/>
                      <a:pt x="26" y="12"/>
                    </a:cubicBezTo>
                    <a:cubicBezTo>
                      <a:pt x="26" y="12"/>
                      <a:pt x="26" y="12"/>
                      <a:pt x="26" y="12"/>
                    </a:cubicBezTo>
                    <a:cubicBezTo>
                      <a:pt x="15" y="8"/>
                      <a:pt x="15" y="8"/>
                      <a:pt x="15" y="8"/>
                    </a:cubicBezTo>
                    <a:cubicBezTo>
                      <a:pt x="9" y="7"/>
                      <a:pt x="5" y="8"/>
                      <a:pt x="1" y="13"/>
                    </a:cubicBezTo>
                    <a:cubicBezTo>
                      <a:pt x="0" y="13"/>
                      <a:pt x="0" y="14"/>
                      <a:pt x="0" y="15"/>
                    </a:cubicBezTo>
                    <a:cubicBezTo>
                      <a:pt x="0" y="15"/>
                      <a:pt x="1" y="16"/>
                      <a:pt x="1" y="16"/>
                    </a:cubicBezTo>
                    <a:cubicBezTo>
                      <a:pt x="9" y="20"/>
                      <a:pt x="16" y="24"/>
                      <a:pt x="21" y="26"/>
                    </a:cubicBezTo>
                    <a:cubicBezTo>
                      <a:pt x="33" y="33"/>
                      <a:pt x="39" y="36"/>
                      <a:pt x="45" y="36"/>
                    </a:cubicBezTo>
                    <a:cubicBezTo>
                      <a:pt x="51" y="36"/>
                      <a:pt x="56" y="34"/>
                      <a:pt x="67" y="30"/>
                    </a:cubicBezTo>
                    <a:cubicBezTo>
                      <a:pt x="70" y="29"/>
                      <a:pt x="73" y="28"/>
                      <a:pt x="76" y="27"/>
                    </a:cubicBezTo>
                    <a:lnTo>
                      <a:pt x="7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id-ID"/>
              </a:p>
            </p:txBody>
          </p:sp>
        </p:grpSp>
      </p:grpSp>
      <p:pic>
        <p:nvPicPr>
          <p:cNvPr id="31" name="Graphic 131" descr="Handshake with solid fill">
            <a:extLst>
              <a:ext uri="{FF2B5EF4-FFF2-40B4-BE49-F238E27FC236}">
                <a16:creationId xmlns:a16="http://schemas.microsoft.com/office/drawing/2014/main" id="{1DD87F52-428E-29D0-036E-8EADD848D3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85408" y="3355675"/>
            <a:ext cx="567771" cy="567771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288A1324-4CD4-2386-880B-A820D0A01B54}"/>
              </a:ext>
            </a:extLst>
          </p:cNvPr>
          <p:cNvGrpSpPr/>
          <p:nvPr/>
        </p:nvGrpSpPr>
        <p:grpSpPr>
          <a:xfrm>
            <a:off x="6129936" y="2354388"/>
            <a:ext cx="678715" cy="678715"/>
            <a:chOff x="6129936" y="4361907"/>
            <a:chExt cx="678715" cy="678715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238D73E2-E63A-6430-5E62-DFCBD5168EEB}"/>
                </a:ext>
              </a:extLst>
            </p:cNvPr>
            <p:cNvSpPr/>
            <p:nvPr/>
          </p:nvSpPr>
          <p:spPr>
            <a:xfrm>
              <a:off x="6129936" y="4361907"/>
              <a:ext cx="678715" cy="678715"/>
            </a:xfrm>
            <a:prstGeom prst="ellipse">
              <a:avLst/>
            </a:prstGeom>
            <a:solidFill>
              <a:srgbClr val="FD6600"/>
            </a:solidFill>
            <a:ln w="152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200" dirty="0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AAE84C2B-E6EC-7B60-15C9-229475F98DDF}"/>
                </a:ext>
              </a:extLst>
            </p:cNvPr>
            <p:cNvGrpSpPr/>
            <p:nvPr/>
          </p:nvGrpSpPr>
          <p:grpSpPr>
            <a:xfrm>
              <a:off x="6279923" y="4510914"/>
              <a:ext cx="378941" cy="380681"/>
              <a:chOff x="8440738" y="1458913"/>
              <a:chExt cx="344488" cy="346075"/>
            </a:xfrm>
            <a:solidFill>
              <a:schemeClr val="bg1"/>
            </a:solidFill>
          </p:grpSpPr>
          <p:sp>
            <p:nvSpPr>
              <p:cNvPr id="38" name="Freeform 156">
                <a:extLst>
                  <a:ext uri="{FF2B5EF4-FFF2-40B4-BE49-F238E27FC236}">
                    <a16:creationId xmlns:a16="http://schemas.microsoft.com/office/drawing/2014/main" id="{D0D339F0-4473-9718-6A99-9D90CBF231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05838" y="1458913"/>
                <a:ext cx="14288" cy="74613"/>
              </a:xfrm>
              <a:custGeom>
                <a:avLst/>
                <a:gdLst>
                  <a:gd name="T0" fmla="*/ 2 w 4"/>
                  <a:gd name="T1" fmla="*/ 20 h 20"/>
                  <a:gd name="T2" fmla="*/ 0 w 4"/>
                  <a:gd name="T3" fmla="*/ 18 h 20"/>
                  <a:gd name="T4" fmla="*/ 0 w 4"/>
                  <a:gd name="T5" fmla="*/ 2 h 20"/>
                  <a:gd name="T6" fmla="*/ 2 w 4"/>
                  <a:gd name="T7" fmla="*/ 0 h 20"/>
                  <a:gd name="T8" fmla="*/ 4 w 4"/>
                  <a:gd name="T9" fmla="*/ 2 h 20"/>
                  <a:gd name="T10" fmla="*/ 4 w 4"/>
                  <a:gd name="T11" fmla="*/ 18 h 20"/>
                  <a:gd name="T12" fmla="*/ 2 w 4"/>
                  <a:gd name="T13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20">
                    <a:moveTo>
                      <a:pt x="2" y="20"/>
                    </a:moveTo>
                    <a:cubicBezTo>
                      <a:pt x="1" y="20"/>
                      <a:pt x="0" y="19"/>
                      <a:pt x="0" y="18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3" y="0"/>
                      <a:pt x="4" y="1"/>
                      <a:pt x="4" y="2"/>
                    </a:cubicBezTo>
                    <a:cubicBezTo>
                      <a:pt x="4" y="18"/>
                      <a:pt x="4" y="18"/>
                      <a:pt x="4" y="18"/>
                    </a:cubicBezTo>
                    <a:cubicBezTo>
                      <a:pt x="4" y="19"/>
                      <a:pt x="3" y="20"/>
                      <a:pt x="2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id-ID"/>
              </a:p>
            </p:txBody>
          </p:sp>
          <p:sp>
            <p:nvSpPr>
              <p:cNvPr id="39" name="Freeform 157">
                <a:extLst>
                  <a:ext uri="{FF2B5EF4-FFF2-40B4-BE49-F238E27FC236}">
                    <a16:creationId xmlns:a16="http://schemas.microsoft.com/office/drawing/2014/main" id="{25E2E3B9-5D49-16AE-2E01-8259A6D307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40738" y="1624013"/>
                <a:ext cx="74613" cy="14288"/>
              </a:xfrm>
              <a:custGeom>
                <a:avLst/>
                <a:gdLst>
                  <a:gd name="T0" fmla="*/ 2 w 20"/>
                  <a:gd name="T1" fmla="*/ 4 h 4"/>
                  <a:gd name="T2" fmla="*/ 0 w 20"/>
                  <a:gd name="T3" fmla="*/ 2 h 4"/>
                  <a:gd name="T4" fmla="*/ 2 w 20"/>
                  <a:gd name="T5" fmla="*/ 0 h 4"/>
                  <a:gd name="T6" fmla="*/ 18 w 20"/>
                  <a:gd name="T7" fmla="*/ 0 h 4"/>
                  <a:gd name="T8" fmla="*/ 20 w 20"/>
                  <a:gd name="T9" fmla="*/ 2 h 4"/>
                  <a:gd name="T10" fmla="*/ 18 w 20"/>
                  <a:gd name="T11" fmla="*/ 4 h 4"/>
                  <a:gd name="T12" fmla="*/ 2 w 20"/>
                  <a:gd name="T13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4">
                    <a:moveTo>
                      <a:pt x="2" y="4"/>
                    </a:moveTo>
                    <a:cubicBezTo>
                      <a:pt x="1" y="4"/>
                      <a:pt x="0" y="3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9" y="0"/>
                      <a:pt x="20" y="1"/>
                      <a:pt x="20" y="2"/>
                    </a:cubicBezTo>
                    <a:cubicBezTo>
                      <a:pt x="20" y="3"/>
                      <a:pt x="19" y="4"/>
                      <a:pt x="18" y="4"/>
                    </a:cubicBezTo>
                    <a:lnTo>
                      <a:pt x="2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id-ID"/>
              </a:p>
            </p:txBody>
          </p:sp>
          <p:sp>
            <p:nvSpPr>
              <p:cNvPr id="40" name="Freeform 158">
                <a:extLst>
                  <a:ext uri="{FF2B5EF4-FFF2-40B4-BE49-F238E27FC236}">
                    <a16:creationId xmlns:a16="http://schemas.microsoft.com/office/drawing/2014/main" id="{6AAB59B8-E27E-14D1-DFC6-E2589E48A8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05838" y="1728788"/>
                <a:ext cx="14288" cy="76200"/>
              </a:xfrm>
              <a:custGeom>
                <a:avLst/>
                <a:gdLst>
                  <a:gd name="T0" fmla="*/ 2 w 4"/>
                  <a:gd name="T1" fmla="*/ 20 h 20"/>
                  <a:gd name="T2" fmla="*/ 0 w 4"/>
                  <a:gd name="T3" fmla="*/ 18 h 20"/>
                  <a:gd name="T4" fmla="*/ 0 w 4"/>
                  <a:gd name="T5" fmla="*/ 2 h 20"/>
                  <a:gd name="T6" fmla="*/ 2 w 4"/>
                  <a:gd name="T7" fmla="*/ 0 h 20"/>
                  <a:gd name="T8" fmla="*/ 4 w 4"/>
                  <a:gd name="T9" fmla="*/ 2 h 20"/>
                  <a:gd name="T10" fmla="*/ 4 w 4"/>
                  <a:gd name="T11" fmla="*/ 18 h 20"/>
                  <a:gd name="T12" fmla="*/ 2 w 4"/>
                  <a:gd name="T13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20">
                    <a:moveTo>
                      <a:pt x="2" y="20"/>
                    </a:moveTo>
                    <a:cubicBezTo>
                      <a:pt x="1" y="20"/>
                      <a:pt x="0" y="19"/>
                      <a:pt x="0" y="18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3" y="0"/>
                      <a:pt x="4" y="1"/>
                      <a:pt x="4" y="2"/>
                    </a:cubicBezTo>
                    <a:cubicBezTo>
                      <a:pt x="4" y="18"/>
                      <a:pt x="4" y="18"/>
                      <a:pt x="4" y="18"/>
                    </a:cubicBezTo>
                    <a:cubicBezTo>
                      <a:pt x="4" y="19"/>
                      <a:pt x="3" y="20"/>
                      <a:pt x="2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id-ID"/>
              </a:p>
            </p:txBody>
          </p:sp>
          <p:sp>
            <p:nvSpPr>
              <p:cNvPr id="41" name="Freeform 159">
                <a:extLst>
                  <a:ext uri="{FF2B5EF4-FFF2-40B4-BE49-F238E27FC236}">
                    <a16:creationId xmlns:a16="http://schemas.microsoft.com/office/drawing/2014/main" id="{DB7105BF-809D-2B83-A498-AED0E16BFD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10613" y="1624013"/>
                <a:ext cx="74613" cy="14288"/>
              </a:xfrm>
              <a:custGeom>
                <a:avLst/>
                <a:gdLst>
                  <a:gd name="T0" fmla="*/ 18 w 20"/>
                  <a:gd name="T1" fmla="*/ 4 h 4"/>
                  <a:gd name="T2" fmla="*/ 18 w 20"/>
                  <a:gd name="T3" fmla="*/ 4 h 4"/>
                  <a:gd name="T4" fmla="*/ 2 w 20"/>
                  <a:gd name="T5" fmla="*/ 4 h 4"/>
                  <a:gd name="T6" fmla="*/ 0 w 20"/>
                  <a:gd name="T7" fmla="*/ 2 h 4"/>
                  <a:gd name="T8" fmla="*/ 2 w 20"/>
                  <a:gd name="T9" fmla="*/ 0 h 4"/>
                  <a:gd name="T10" fmla="*/ 2 w 20"/>
                  <a:gd name="T11" fmla="*/ 0 h 4"/>
                  <a:gd name="T12" fmla="*/ 18 w 20"/>
                  <a:gd name="T13" fmla="*/ 0 h 4"/>
                  <a:gd name="T14" fmla="*/ 20 w 20"/>
                  <a:gd name="T15" fmla="*/ 2 h 4"/>
                  <a:gd name="T16" fmla="*/ 18 w 20"/>
                  <a:gd name="T17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0" h="4">
                    <a:moveTo>
                      <a:pt x="18" y="4"/>
                    </a:moveTo>
                    <a:cubicBezTo>
                      <a:pt x="18" y="4"/>
                      <a:pt x="18" y="4"/>
                      <a:pt x="18" y="4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1" y="4"/>
                      <a:pt x="0" y="3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9" y="0"/>
                      <a:pt x="20" y="1"/>
                      <a:pt x="20" y="2"/>
                    </a:cubicBezTo>
                    <a:cubicBezTo>
                      <a:pt x="20" y="3"/>
                      <a:pt x="19" y="4"/>
                      <a:pt x="18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id-ID"/>
              </a:p>
            </p:txBody>
          </p:sp>
          <p:sp>
            <p:nvSpPr>
              <p:cNvPr id="42" name="Freeform 160">
                <a:extLst>
                  <a:ext uri="{FF2B5EF4-FFF2-40B4-BE49-F238E27FC236}">
                    <a16:creationId xmlns:a16="http://schemas.microsoft.com/office/drawing/2014/main" id="{1D1CBC1C-28AE-52E3-5435-E0A008C4086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470900" y="1489076"/>
                <a:ext cx="284163" cy="285750"/>
              </a:xfrm>
              <a:custGeom>
                <a:avLst/>
                <a:gdLst>
                  <a:gd name="T0" fmla="*/ 66 w 76"/>
                  <a:gd name="T1" fmla="*/ 42 h 76"/>
                  <a:gd name="T2" fmla="*/ 62 w 76"/>
                  <a:gd name="T3" fmla="*/ 38 h 76"/>
                  <a:gd name="T4" fmla="*/ 66 w 76"/>
                  <a:gd name="T5" fmla="*/ 34 h 76"/>
                  <a:gd name="T6" fmla="*/ 76 w 76"/>
                  <a:gd name="T7" fmla="*/ 34 h 76"/>
                  <a:gd name="T8" fmla="*/ 42 w 76"/>
                  <a:gd name="T9" fmla="*/ 0 h 76"/>
                  <a:gd name="T10" fmla="*/ 42 w 76"/>
                  <a:gd name="T11" fmla="*/ 10 h 76"/>
                  <a:gd name="T12" fmla="*/ 38 w 76"/>
                  <a:gd name="T13" fmla="*/ 14 h 76"/>
                  <a:gd name="T14" fmla="*/ 34 w 76"/>
                  <a:gd name="T15" fmla="*/ 10 h 76"/>
                  <a:gd name="T16" fmla="*/ 34 w 76"/>
                  <a:gd name="T17" fmla="*/ 0 h 76"/>
                  <a:gd name="T18" fmla="*/ 0 w 76"/>
                  <a:gd name="T19" fmla="*/ 34 h 76"/>
                  <a:gd name="T20" fmla="*/ 10 w 76"/>
                  <a:gd name="T21" fmla="*/ 34 h 76"/>
                  <a:gd name="T22" fmla="*/ 14 w 76"/>
                  <a:gd name="T23" fmla="*/ 38 h 76"/>
                  <a:gd name="T24" fmla="*/ 10 w 76"/>
                  <a:gd name="T25" fmla="*/ 42 h 76"/>
                  <a:gd name="T26" fmla="*/ 0 w 76"/>
                  <a:gd name="T27" fmla="*/ 42 h 76"/>
                  <a:gd name="T28" fmla="*/ 34 w 76"/>
                  <a:gd name="T29" fmla="*/ 76 h 76"/>
                  <a:gd name="T30" fmla="*/ 34 w 76"/>
                  <a:gd name="T31" fmla="*/ 66 h 76"/>
                  <a:gd name="T32" fmla="*/ 38 w 76"/>
                  <a:gd name="T33" fmla="*/ 62 h 76"/>
                  <a:gd name="T34" fmla="*/ 42 w 76"/>
                  <a:gd name="T35" fmla="*/ 66 h 76"/>
                  <a:gd name="T36" fmla="*/ 42 w 76"/>
                  <a:gd name="T37" fmla="*/ 76 h 76"/>
                  <a:gd name="T38" fmla="*/ 76 w 76"/>
                  <a:gd name="T39" fmla="*/ 42 h 76"/>
                  <a:gd name="T40" fmla="*/ 66 w 76"/>
                  <a:gd name="T41" fmla="*/ 42 h 76"/>
                  <a:gd name="T42" fmla="*/ 54 w 76"/>
                  <a:gd name="T43" fmla="*/ 56 h 76"/>
                  <a:gd name="T44" fmla="*/ 54 w 76"/>
                  <a:gd name="T45" fmla="*/ 56 h 76"/>
                  <a:gd name="T46" fmla="*/ 22 w 76"/>
                  <a:gd name="T47" fmla="*/ 56 h 76"/>
                  <a:gd name="T48" fmla="*/ 20 w 76"/>
                  <a:gd name="T49" fmla="*/ 54 h 76"/>
                  <a:gd name="T50" fmla="*/ 31 w 76"/>
                  <a:gd name="T51" fmla="*/ 37 h 76"/>
                  <a:gd name="T52" fmla="*/ 28 w 76"/>
                  <a:gd name="T53" fmla="*/ 30 h 76"/>
                  <a:gd name="T54" fmla="*/ 38 w 76"/>
                  <a:gd name="T55" fmla="*/ 20 h 76"/>
                  <a:gd name="T56" fmla="*/ 48 w 76"/>
                  <a:gd name="T57" fmla="*/ 30 h 76"/>
                  <a:gd name="T58" fmla="*/ 45 w 76"/>
                  <a:gd name="T59" fmla="*/ 37 h 76"/>
                  <a:gd name="T60" fmla="*/ 56 w 76"/>
                  <a:gd name="T61" fmla="*/ 53 h 76"/>
                  <a:gd name="T62" fmla="*/ 56 w 76"/>
                  <a:gd name="T63" fmla="*/ 54 h 76"/>
                  <a:gd name="T64" fmla="*/ 54 w 76"/>
                  <a:gd name="T65" fmla="*/ 5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76" h="76">
                    <a:moveTo>
                      <a:pt x="66" y="42"/>
                    </a:moveTo>
                    <a:cubicBezTo>
                      <a:pt x="64" y="42"/>
                      <a:pt x="62" y="40"/>
                      <a:pt x="62" y="38"/>
                    </a:cubicBezTo>
                    <a:cubicBezTo>
                      <a:pt x="62" y="36"/>
                      <a:pt x="64" y="34"/>
                      <a:pt x="66" y="34"/>
                    </a:cubicBezTo>
                    <a:cubicBezTo>
                      <a:pt x="76" y="34"/>
                      <a:pt x="76" y="34"/>
                      <a:pt x="76" y="34"/>
                    </a:cubicBezTo>
                    <a:cubicBezTo>
                      <a:pt x="74" y="16"/>
                      <a:pt x="60" y="2"/>
                      <a:pt x="42" y="0"/>
                    </a:cubicBezTo>
                    <a:cubicBezTo>
                      <a:pt x="42" y="10"/>
                      <a:pt x="42" y="10"/>
                      <a:pt x="42" y="10"/>
                    </a:cubicBezTo>
                    <a:cubicBezTo>
                      <a:pt x="42" y="12"/>
                      <a:pt x="40" y="14"/>
                      <a:pt x="38" y="14"/>
                    </a:cubicBezTo>
                    <a:cubicBezTo>
                      <a:pt x="36" y="14"/>
                      <a:pt x="34" y="12"/>
                      <a:pt x="34" y="10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16" y="2"/>
                      <a:pt x="2" y="16"/>
                      <a:pt x="0" y="34"/>
                    </a:cubicBezTo>
                    <a:cubicBezTo>
                      <a:pt x="10" y="34"/>
                      <a:pt x="10" y="34"/>
                      <a:pt x="10" y="34"/>
                    </a:cubicBezTo>
                    <a:cubicBezTo>
                      <a:pt x="12" y="34"/>
                      <a:pt x="14" y="36"/>
                      <a:pt x="14" y="38"/>
                    </a:cubicBezTo>
                    <a:cubicBezTo>
                      <a:pt x="14" y="40"/>
                      <a:pt x="12" y="42"/>
                      <a:pt x="10" y="42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2" y="60"/>
                      <a:pt x="16" y="74"/>
                      <a:pt x="34" y="76"/>
                    </a:cubicBezTo>
                    <a:cubicBezTo>
                      <a:pt x="34" y="66"/>
                      <a:pt x="34" y="66"/>
                      <a:pt x="34" y="66"/>
                    </a:cubicBezTo>
                    <a:cubicBezTo>
                      <a:pt x="34" y="64"/>
                      <a:pt x="36" y="62"/>
                      <a:pt x="38" y="62"/>
                    </a:cubicBezTo>
                    <a:cubicBezTo>
                      <a:pt x="40" y="62"/>
                      <a:pt x="42" y="64"/>
                      <a:pt x="42" y="66"/>
                    </a:cubicBezTo>
                    <a:cubicBezTo>
                      <a:pt x="42" y="76"/>
                      <a:pt x="42" y="76"/>
                      <a:pt x="42" y="76"/>
                    </a:cubicBezTo>
                    <a:cubicBezTo>
                      <a:pt x="60" y="74"/>
                      <a:pt x="74" y="60"/>
                      <a:pt x="76" y="42"/>
                    </a:cubicBezTo>
                    <a:lnTo>
                      <a:pt x="66" y="42"/>
                    </a:lnTo>
                    <a:close/>
                    <a:moveTo>
                      <a:pt x="54" y="56"/>
                    </a:moveTo>
                    <a:cubicBezTo>
                      <a:pt x="54" y="56"/>
                      <a:pt x="54" y="56"/>
                      <a:pt x="54" y="56"/>
                    </a:cubicBezTo>
                    <a:cubicBezTo>
                      <a:pt x="22" y="56"/>
                      <a:pt x="22" y="56"/>
                      <a:pt x="22" y="56"/>
                    </a:cubicBezTo>
                    <a:cubicBezTo>
                      <a:pt x="21" y="56"/>
                      <a:pt x="20" y="55"/>
                      <a:pt x="20" y="54"/>
                    </a:cubicBezTo>
                    <a:cubicBezTo>
                      <a:pt x="20" y="46"/>
                      <a:pt x="25" y="40"/>
                      <a:pt x="31" y="37"/>
                    </a:cubicBezTo>
                    <a:cubicBezTo>
                      <a:pt x="29" y="36"/>
                      <a:pt x="28" y="33"/>
                      <a:pt x="28" y="30"/>
                    </a:cubicBezTo>
                    <a:cubicBezTo>
                      <a:pt x="28" y="25"/>
                      <a:pt x="33" y="20"/>
                      <a:pt x="38" y="20"/>
                    </a:cubicBezTo>
                    <a:cubicBezTo>
                      <a:pt x="44" y="20"/>
                      <a:pt x="48" y="25"/>
                      <a:pt x="48" y="30"/>
                    </a:cubicBezTo>
                    <a:cubicBezTo>
                      <a:pt x="48" y="33"/>
                      <a:pt x="47" y="36"/>
                      <a:pt x="45" y="37"/>
                    </a:cubicBezTo>
                    <a:cubicBezTo>
                      <a:pt x="51" y="40"/>
                      <a:pt x="56" y="46"/>
                      <a:pt x="56" y="53"/>
                    </a:cubicBezTo>
                    <a:cubicBezTo>
                      <a:pt x="56" y="54"/>
                      <a:pt x="56" y="54"/>
                      <a:pt x="56" y="54"/>
                    </a:cubicBezTo>
                    <a:cubicBezTo>
                      <a:pt x="56" y="55"/>
                      <a:pt x="55" y="56"/>
                      <a:pt x="54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id-ID"/>
              </a:p>
            </p:txBody>
          </p:sp>
        </p:grpSp>
      </p:grpSp>
      <p:sp>
        <p:nvSpPr>
          <p:cNvPr id="33" name="Isosceles Triangle 32">
            <a:extLst>
              <a:ext uri="{FF2B5EF4-FFF2-40B4-BE49-F238E27FC236}">
                <a16:creationId xmlns:a16="http://schemas.microsoft.com/office/drawing/2014/main" id="{81CA12AD-3BC4-06CE-A3FF-93931763E909}"/>
              </a:ext>
            </a:extLst>
          </p:cNvPr>
          <p:cNvSpPr/>
          <p:nvPr/>
        </p:nvSpPr>
        <p:spPr>
          <a:xfrm flipV="1">
            <a:off x="5213317" y="3167643"/>
            <a:ext cx="432619" cy="134739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4" name="Isosceles Triangle 33">
            <a:extLst>
              <a:ext uri="{FF2B5EF4-FFF2-40B4-BE49-F238E27FC236}">
                <a16:creationId xmlns:a16="http://schemas.microsoft.com/office/drawing/2014/main" id="{A796271E-54F6-65C0-1FEC-487248431201}"/>
              </a:ext>
            </a:extLst>
          </p:cNvPr>
          <p:cNvSpPr/>
          <p:nvPr/>
        </p:nvSpPr>
        <p:spPr>
          <a:xfrm flipV="1">
            <a:off x="5213317" y="4111280"/>
            <a:ext cx="432619" cy="134739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8E534FB2-55CD-C340-325A-66D57B98CC57}"/>
              </a:ext>
            </a:extLst>
          </p:cNvPr>
          <p:cNvSpPr/>
          <p:nvPr/>
        </p:nvSpPr>
        <p:spPr>
          <a:xfrm>
            <a:off x="6137549" y="5210254"/>
            <a:ext cx="690880" cy="81280"/>
          </a:xfrm>
          <a:prstGeom prst="roundRect">
            <a:avLst/>
          </a:prstGeom>
          <a:solidFill>
            <a:srgbClr val="FD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384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62D0FAA7-579D-4997-01B0-6F605337E640}"/>
              </a:ext>
            </a:extLst>
          </p:cNvPr>
          <p:cNvSpPr/>
          <p:nvPr/>
        </p:nvSpPr>
        <p:spPr>
          <a:xfrm rot="5400000">
            <a:off x="4660679" y="1269589"/>
            <a:ext cx="10431266" cy="6009078"/>
          </a:xfrm>
          <a:custGeom>
            <a:avLst/>
            <a:gdLst>
              <a:gd name="connsiteX0" fmla="*/ 8451266 w 10431266"/>
              <a:gd name="connsiteY0" fmla="*/ 1656000 h 6009078"/>
              <a:gd name="connsiteX1" fmla="*/ 8865266 w 10431266"/>
              <a:gd name="connsiteY1" fmla="*/ 828000 h 6009078"/>
              <a:gd name="connsiteX2" fmla="*/ 10017266 w 10431266"/>
              <a:gd name="connsiteY2" fmla="*/ 828000 h 6009078"/>
              <a:gd name="connsiteX3" fmla="*/ 10431266 w 10431266"/>
              <a:gd name="connsiteY3" fmla="*/ 1656000 h 6009078"/>
              <a:gd name="connsiteX4" fmla="*/ 10017266 w 10431266"/>
              <a:gd name="connsiteY4" fmla="*/ 2484000 h 6009078"/>
              <a:gd name="connsiteX5" fmla="*/ 8865266 w 10431266"/>
              <a:gd name="connsiteY5" fmla="*/ 2484000 h 6009078"/>
              <a:gd name="connsiteX6" fmla="*/ 8451266 w 10431266"/>
              <a:gd name="connsiteY6" fmla="*/ 3418539 h 6009078"/>
              <a:gd name="connsiteX7" fmla="*/ 8865266 w 10431266"/>
              <a:gd name="connsiteY7" fmla="*/ 2590539 h 6009078"/>
              <a:gd name="connsiteX8" fmla="*/ 10017266 w 10431266"/>
              <a:gd name="connsiteY8" fmla="*/ 2590539 h 6009078"/>
              <a:gd name="connsiteX9" fmla="*/ 10431266 w 10431266"/>
              <a:gd name="connsiteY9" fmla="*/ 3418539 h 6009078"/>
              <a:gd name="connsiteX10" fmla="*/ 10017266 w 10431266"/>
              <a:gd name="connsiteY10" fmla="*/ 4246539 h 6009078"/>
              <a:gd name="connsiteX11" fmla="*/ 8865266 w 10431266"/>
              <a:gd name="connsiteY11" fmla="*/ 4246539 h 6009078"/>
              <a:gd name="connsiteX12" fmla="*/ 8451266 w 10431266"/>
              <a:gd name="connsiteY12" fmla="*/ 5181078 h 6009078"/>
              <a:gd name="connsiteX13" fmla="*/ 8865266 w 10431266"/>
              <a:gd name="connsiteY13" fmla="*/ 4353078 h 6009078"/>
              <a:gd name="connsiteX14" fmla="*/ 10017266 w 10431266"/>
              <a:gd name="connsiteY14" fmla="*/ 4353078 h 6009078"/>
              <a:gd name="connsiteX15" fmla="*/ 10431266 w 10431266"/>
              <a:gd name="connsiteY15" fmla="*/ 5181078 h 6009078"/>
              <a:gd name="connsiteX16" fmla="*/ 10017266 w 10431266"/>
              <a:gd name="connsiteY16" fmla="*/ 6009078 h 6009078"/>
              <a:gd name="connsiteX17" fmla="*/ 8865266 w 10431266"/>
              <a:gd name="connsiteY17" fmla="*/ 6009078 h 6009078"/>
              <a:gd name="connsiteX18" fmla="*/ 6761012 w 10431266"/>
              <a:gd name="connsiteY18" fmla="*/ 828000 h 6009078"/>
              <a:gd name="connsiteX19" fmla="*/ 7175012 w 10431266"/>
              <a:gd name="connsiteY19" fmla="*/ 0 h 6009078"/>
              <a:gd name="connsiteX20" fmla="*/ 8327012 w 10431266"/>
              <a:gd name="connsiteY20" fmla="*/ 0 h 6009078"/>
              <a:gd name="connsiteX21" fmla="*/ 8741012 w 10431266"/>
              <a:gd name="connsiteY21" fmla="*/ 828000 h 6009078"/>
              <a:gd name="connsiteX22" fmla="*/ 8327012 w 10431266"/>
              <a:gd name="connsiteY22" fmla="*/ 1656000 h 6009078"/>
              <a:gd name="connsiteX23" fmla="*/ 7175012 w 10431266"/>
              <a:gd name="connsiteY23" fmla="*/ 1656000 h 6009078"/>
              <a:gd name="connsiteX24" fmla="*/ 6761012 w 10431266"/>
              <a:gd name="connsiteY24" fmla="*/ 2590539 h 6009078"/>
              <a:gd name="connsiteX25" fmla="*/ 7175012 w 10431266"/>
              <a:gd name="connsiteY25" fmla="*/ 1762539 h 6009078"/>
              <a:gd name="connsiteX26" fmla="*/ 8327012 w 10431266"/>
              <a:gd name="connsiteY26" fmla="*/ 1762539 h 6009078"/>
              <a:gd name="connsiteX27" fmla="*/ 8741012 w 10431266"/>
              <a:gd name="connsiteY27" fmla="*/ 2590539 h 6009078"/>
              <a:gd name="connsiteX28" fmla="*/ 8327012 w 10431266"/>
              <a:gd name="connsiteY28" fmla="*/ 3418539 h 6009078"/>
              <a:gd name="connsiteX29" fmla="*/ 7175012 w 10431266"/>
              <a:gd name="connsiteY29" fmla="*/ 3418539 h 6009078"/>
              <a:gd name="connsiteX30" fmla="*/ 6761012 w 10431266"/>
              <a:gd name="connsiteY30" fmla="*/ 4353078 h 6009078"/>
              <a:gd name="connsiteX31" fmla="*/ 7175012 w 10431266"/>
              <a:gd name="connsiteY31" fmla="*/ 3525078 h 6009078"/>
              <a:gd name="connsiteX32" fmla="*/ 8327012 w 10431266"/>
              <a:gd name="connsiteY32" fmla="*/ 3525078 h 6009078"/>
              <a:gd name="connsiteX33" fmla="*/ 8741012 w 10431266"/>
              <a:gd name="connsiteY33" fmla="*/ 4353078 h 6009078"/>
              <a:gd name="connsiteX34" fmla="*/ 8327012 w 10431266"/>
              <a:gd name="connsiteY34" fmla="*/ 5181078 h 6009078"/>
              <a:gd name="connsiteX35" fmla="*/ 7175012 w 10431266"/>
              <a:gd name="connsiteY35" fmla="*/ 5181078 h 6009078"/>
              <a:gd name="connsiteX36" fmla="*/ 5070760 w 10431266"/>
              <a:gd name="connsiteY36" fmla="*/ 1656000 h 6009078"/>
              <a:gd name="connsiteX37" fmla="*/ 5484759 w 10431266"/>
              <a:gd name="connsiteY37" fmla="*/ 828000 h 6009078"/>
              <a:gd name="connsiteX38" fmla="*/ 6636759 w 10431266"/>
              <a:gd name="connsiteY38" fmla="*/ 828000 h 6009078"/>
              <a:gd name="connsiteX39" fmla="*/ 7050759 w 10431266"/>
              <a:gd name="connsiteY39" fmla="*/ 1656000 h 6009078"/>
              <a:gd name="connsiteX40" fmla="*/ 6636759 w 10431266"/>
              <a:gd name="connsiteY40" fmla="*/ 2484000 h 6009078"/>
              <a:gd name="connsiteX41" fmla="*/ 5484759 w 10431266"/>
              <a:gd name="connsiteY41" fmla="*/ 2484000 h 6009078"/>
              <a:gd name="connsiteX42" fmla="*/ 5070760 w 10431266"/>
              <a:gd name="connsiteY42" fmla="*/ 3418539 h 6009078"/>
              <a:gd name="connsiteX43" fmla="*/ 5484759 w 10431266"/>
              <a:gd name="connsiteY43" fmla="*/ 2590539 h 6009078"/>
              <a:gd name="connsiteX44" fmla="*/ 6636759 w 10431266"/>
              <a:gd name="connsiteY44" fmla="*/ 2590539 h 6009078"/>
              <a:gd name="connsiteX45" fmla="*/ 7050759 w 10431266"/>
              <a:gd name="connsiteY45" fmla="*/ 3418539 h 6009078"/>
              <a:gd name="connsiteX46" fmla="*/ 6636759 w 10431266"/>
              <a:gd name="connsiteY46" fmla="*/ 4246539 h 6009078"/>
              <a:gd name="connsiteX47" fmla="*/ 5484759 w 10431266"/>
              <a:gd name="connsiteY47" fmla="*/ 4246539 h 6009078"/>
              <a:gd name="connsiteX48" fmla="*/ 5070760 w 10431266"/>
              <a:gd name="connsiteY48" fmla="*/ 5181078 h 6009078"/>
              <a:gd name="connsiteX49" fmla="*/ 5484759 w 10431266"/>
              <a:gd name="connsiteY49" fmla="*/ 4353078 h 6009078"/>
              <a:gd name="connsiteX50" fmla="*/ 6636759 w 10431266"/>
              <a:gd name="connsiteY50" fmla="*/ 4353078 h 6009078"/>
              <a:gd name="connsiteX51" fmla="*/ 7050759 w 10431266"/>
              <a:gd name="connsiteY51" fmla="*/ 5181078 h 6009078"/>
              <a:gd name="connsiteX52" fmla="*/ 6636759 w 10431266"/>
              <a:gd name="connsiteY52" fmla="*/ 6009078 h 6009078"/>
              <a:gd name="connsiteX53" fmla="*/ 5484759 w 10431266"/>
              <a:gd name="connsiteY53" fmla="*/ 6009078 h 6009078"/>
              <a:gd name="connsiteX54" fmla="*/ 3380507 w 10431266"/>
              <a:gd name="connsiteY54" fmla="*/ 828000 h 6009078"/>
              <a:gd name="connsiteX55" fmla="*/ 3794506 w 10431266"/>
              <a:gd name="connsiteY55" fmla="*/ 0 h 6009078"/>
              <a:gd name="connsiteX56" fmla="*/ 4946507 w 10431266"/>
              <a:gd name="connsiteY56" fmla="*/ 0 h 6009078"/>
              <a:gd name="connsiteX57" fmla="*/ 5360505 w 10431266"/>
              <a:gd name="connsiteY57" fmla="*/ 828000 h 6009078"/>
              <a:gd name="connsiteX58" fmla="*/ 4946507 w 10431266"/>
              <a:gd name="connsiteY58" fmla="*/ 1656000 h 6009078"/>
              <a:gd name="connsiteX59" fmla="*/ 3794506 w 10431266"/>
              <a:gd name="connsiteY59" fmla="*/ 1656000 h 6009078"/>
              <a:gd name="connsiteX60" fmla="*/ 3380507 w 10431266"/>
              <a:gd name="connsiteY60" fmla="*/ 2590539 h 6009078"/>
              <a:gd name="connsiteX61" fmla="*/ 3794506 w 10431266"/>
              <a:gd name="connsiteY61" fmla="*/ 1762539 h 6009078"/>
              <a:gd name="connsiteX62" fmla="*/ 4946507 w 10431266"/>
              <a:gd name="connsiteY62" fmla="*/ 1762539 h 6009078"/>
              <a:gd name="connsiteX63" fmla="*/ 5360505 w 10431266"/>
              <a:gd name="connsiteY63" fmla="*/ 2590539 h 6009078"/>
              <a:gd name="connsiteX64" fmla="*/ 4946507 w 10431266"/>
              <a:gd name="connsiteY64" fmla="*/ 3418539 h 6009078"/>
              <a:gd name="connsiteX65" fmla="*/ 3794506 w 10431266"/>
              <a:gd name="connsiteY65" fmla="*/ 3418539 h 6009078"/>
              <a:gd name="connsiteX66" fmla="*/ 3380507 w 10431266"/>
              <a:gd name="connsiteY66" fmla="*/ 4353078 h 6009078"/>
              <a:gd name="connsiteX67" fmla="*/ 3794506 w 10431266"/>
              <a:gd name="connsiteY67" fmla="*/ 3525078 h 6009078"/>
              <a:gd name="connsiteX68" fmla="*/ 4946507 w 10431266"/>
              <a:gd name="connsiteY68" fmla="*/ 3525078 h 6009078"/>
              <a:gd name="connsiteX69" fmla="*/ 5360505 w 10431266"/>
              <a:gd name="connsiteY69" fmla="*/ 4353078 h 6009078"/>
              <a:gd name="connsiteX70" fmla="*/ 4946507 w 10431266"/>
              <a:gd name="connsiteY70" fmla="*/ 5181078 h 6009078"/>
              <a:gd name="connsiteX71" fmla="*/ 3794506 w 10431266"/>
              <a:gd name="connsiteY71" fmla="*/ 5181078 h 6009078"/>
              <a:gd name="connsiteX72" fmla="*/ 1690254 w 10431266"/>
              <a:gd name="connsiteY72" fmla="*/ 5181078 h 6009078"/>
              <a:gd name="connsiteX73" fmla="*/ 2104254 w 10431266"/>
              <a:gd name="connsiteY73" fmla="*/ 4353078 h 6009078"/>
              <a:gd name="connsiteX74" fmla="*/ 3256254 w 10431266"/>
              <a:gd name="connsiteY74" fmla="*/ 4353078 h 6009078"/>
              <a:gd name="connsiteX75" fmla="*/ 3670254 w 10431266"/>
              <a:gd name="connsiteY75" fmla="*/ 5181078 h 6009078"/>
              <a:gd name="connsiteX76" fmla="*/ 3256254 w 10431266"/>
              <a:gd name="connsiteY76" fmla="*/ 6009078 h 6009078"/>
              <a:gd name="connsiteX77" fmla="*/ 2104254 w 10431266"/>
              <a:gd name="connsiteY77" fmla="*/ 6009078 h 6009078"/>
              <a:gd name="connsiteX78" fmla="*/ 1690254 w 10431266"/>
              <a:gd name="connsiteY78" fmla="*/ 3418539 h 6009078"/>
              <a:gd name="connsiteX79" fmla="*/ 2104254 w 10431266"/>
              <a:gd name="connsiteY79" fmla="*/ 2590539 h 6009078"/>
              <a:gd name="connsiteX80" fmla="*/ 3256254 w 10431266"/>
              <a:gd name="connsiteY80" fmla="*/ 2590539 h 6009078"/>
              <a:gd name="connsiteX81" fmla="*/ 3670254 w 10431266"/>
              <a:gd name="connsiteY81" fmla="*/ 3418539 h 6009078"/>
              <a:gd name="connsiteX82" fmla="*/ 3256254 w 10431266"/>
              <a:gd name="connsiteY82" fmla="*/ 4246539 h 6009078"/>
              <a:gd name="connsiteX83" fmla="*/ 2104254 w 10431266"/>
              <a:gd name="connsiteY83" fmla="*/ 4246539 h 6009078"/>
              <a:gd name="connsiteX84" fmla="*/ 1690254 w 10431266"/>
              <a:gd name="connsiteY84" fmla="*/ 1656000 h 6009078"/>
              <a:gd name="connsiteX85" fmla="*/ 2104254 w 10431266"/>
              <a:gd name="connsiteY85" fmla="*/ 828000 h 6009078"/>
              <a:gd name="connsiteX86" fmla="*/ 3256254 w 10431266"/>
              <a:gd name="connsiteY86" fmla="*/ 828000 h 6009078"/>
              <a:gd name="connsiteX87" fmla="*/ 3670254 w 10431266"/>
              <a:gd name="connsiteY87" fmla="*/ 1656000 h 6009078"/>
              <a:gd name="connsiteX88" fmla="*/ 3256254 w 10431266"/>
              <a:gd name="connsiteY88" fmla="*/ 2484000 h 6009078"/>
              <a:gd name="connsiteX89" fmla="*/ 2104254 w 10431266"/>
              <a:gd name="connsiteY89" fmla="*/ 2484000 h 6009078"/>
              <a:gd name="connsiteX90" fmla="*/ 0 w 10431266"/>
              <a:gd name="connsiteY90" fmla="*/ 4353078 h 6009078"/>
              <a:gd name="connsiteX91" fmla="*/ 414000 w 10431266"/>
              <a:gd name="connsiteY91" fmla="*/ 3525078 h 6009078"/>
              <a:gd name="connsiteX92" fmla="*/ 1566000 w 10431266"/>
              <a:gd name="connsiteY92" fmla="*/ 3525078 h 6009078"/>
              <a:gd name="connsiteX93" fmla="*/ 1980000 w 10431266"/>
              <a:gd name="connsiteY93" fmla="*/ 4353078 h 6009078"/>
              <a:gd name="connsiteX94" fmla="*/ 1566000 w 10431266"/>
              <a:gd name="connsiteY94" fmla="*/ 5181078 h 6009078"/>
              <a:gd name="connsiteX95" fmla="*/ 414000 w 10431266"/>
              <a:gd name="connsiteY95" fmla="*/ 5181078 h 6009078"/>
              <a:gd name="connsiteX96" fmla="*/ 0 w 10431266"/>
              <a:gd name="connsiteY96" fmla="*/ 2590539 h 6009078"/>
              <a:gd name="connsiteX97" fmla="*/ 414000 w 10431266"/>
              <a:gd name="connsiteY97" fmla="*/ 1762539 h 6009078"/>
              <a:gd name="connsiteX98" fmla="*/ 1566000 w 10431266"/>
              <a:gd name="connsiteY98" fmla="*/ 1762539 h 6009078"/>
              <a:gd name="connsiteX99" fmla="*/ 1980000 w 10431266"/>
              <a:gd name="connsiteY99" fmla="*/ 2590539 h 6009078"/>
              <a:gd name="connsiteX100" fmla="*/ 1566000 w 10431266"/>
              <a:gd name="connsiteY100" fmla="*/ 3418539 h 6009078"/>
              <a:gd name="connsiteX101" fmla="*/ 414000 w 10431266"/>
              <a:gd name="connsiteY101" fmla="*/ 3418539 h 6009078"/>
              <a:gd name="connsiteX102" fmla="*/ 0 w 10431266"/>
              <a:gd name="connsiteY102" fmla="*/ 828000 h 6009078"/>
              <a:gd name="connsiteX103" fmla="*/ 413999 w 10431266"/>
              <a:gd name="connsiteY103" fmla="*/ 0 h 6009078"/>
              <a:gd name="connsiteX104" fmla="*/ 1565999 w 10431266"/>
              <a:gd name="connsiteY104" fmla="*/ 0 h 6009078"/>
              <a:gd name="connsiteX105" fmla="*/ 1979999 w 10431266"/>
              <a:gd name="connsiteY105" fmla="*/ 828000 h 6009078"/>
              <a:gd name="connsiteX106" fmla="*/ 1565999 w 10431266"/>
              <a:gd name="connsiteY106" fmla="*/ 1656000 h 6009078"/>
              <a:gd name="connsiteX107" fmla="*/ 413999 w 10431266"/>
              <a:gd name="connsiteY107" fmla="*/ 1656000 h 6009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</a:cxnLst>
            <a:rect l="l" t="t" r="r" b="b"/>
            <a:pathLst>
              <a:path w="10431266" h="6009078">
                <a:moveTo>
                  <a:pt x="8451266" y="1656000"/>
                </a:moveTo>
                <a:lnTo>
                  <a:pt x="8865266" y="828000"/>
                </a:lnTo>
                <a:lnTo>
                  <a:pt x="10017266" y="828000"/>
                </a:lnTo>
                <a:lnTo>
                  <a:pt x="10431266" y="1656000"/>
                </a:lnTo>
                <a:lnTo>
                  <a:pt x="10017266" y="2484000"/>
                </a:lnTo>
                <a:lnTo>
                  <a:pt x="8865266" y="2484000"/>
                </a:lnTo>
                <a:close/>
                <a:moveTo>
                  <a:pt x="8451266" y="3418539"/>
                </a:moveTo>
                <a:lnTo>
                  <a:pt x="8865266" y="2590539"/>
                </a:lnTo>
                <a:lnTo>
                  <a:pt x="10017266" y="2590539"/>
                </a:lnTo>
                <a:lnTo>
                  <a:pt x="10431266" y="3418539"/>
                </a:lnTo>
                <a:lnTo>
                  <a:pt x="10017266" y="4246539"/>
                </a:lnTo>
                <a:lnTo>
                  <a:pt x="8865266" y="4246539"/>
                </a:lnTo>
                <a:close/>
                <a:moveTo>
                  <a:pt x="8451266" y="5181078"/>
                </a:moveTo>
                <a:lnTo>
                  <a:pt x="8865266" y="4353078"/>
                </a:lnTo>
                <a:lnTo>
                  <a:pt x="10017266" y="4353078"/>
                </a:lnTo>
                <a:lnTo>
                  <a:pt x="10431266" y="5181078"/>
                </a:lnTo>
                <a:lnTo>
                  <a:pt x="10017266" y="6009078"/>
                </a:lnTo>
                <a:lnTo>
                  <a:pt x="8865266" y="6009078"/>
                </a:lnTo>
                <a:close/>
                <a:moveTo>
                  <a:pt x="6761012" y="828000"/>
                </a:moveTo>
                <a:lnTo>
                  <a:pt x="7175012" y="0"/>
                </a:lnTo>
                <a:lnTo>
                  <a:pt x="8327012" y="0"/>
                </a:lnTo>
                <a:lnTo>
                  <a:pt x="8741012" y="828000"/>
                </a:lnTo>
                <a:lnTo>
                  <a:pt x="8327012" y="1656000"/>
                </a:lnTo>
                <a:lnTo>
                  <a:pt x="7175012" y="1656000"/>
                </a:lnTo>
                <a:close/>
                <a:moveTo>
                  <a:pt x="6761012" y="2590539"/>
                </a:moveTo>
                <a:lnTo>
                  <a:pt x="7175012" y="1762539"/>
                </a:lnTo>
                <a:lnTo>
                  <a:pt x="8327012" y="1762539"/>
                </a:lnTo>
                <a:lnTo>
                  <a:pt x="8741012" y="2590539"/>
                </a:lnTo>
                <a:lnTo>
                  <a:pt x="8327012" y="3418539"/>
                </a:lnTo>
                <a:lnTo>
                  <a:pt x="7175012" y="3418539"/>
                </a:lnTo>
                <a:close/>
                <a:moveTo>
                  <a:pt x="6761012" y="4353078"/>
                </a:moveTo>
                <a:lnTo>
                  <a:pt x="7175012" y="3525078"/>
                </a:lnTo>
                <a:lnTo>
                  <a:pt x="8327012" y="3525078"/>
                </a:lnTo>
                <a:lnTo>
                  <a:pt x="8741012" y="4353078"/>
                </a:lnTo>
                <a:lnTo>
                  <a:pt x="8327012" y="5181078"/>
                </a:lnTo>
                <a:lnTo>
                  <a:pt x="7175012" y="5181078"/>
                </a:lnTo>
                <a:close/>
                <a:moveTo>
                  <a:pt x="5070760" y="1656000"/>
                </a:moveTo>
                <a:lnTo>
                  <a:pt x="5484759" y="828000"/>
                </a:lnTo>
                <a:lnTo>
                  <a:pt x="6636759" y="828000"/>
                </a:lnTo>
                <a:lnTo>
                  <a:pt x="7050759" y="1656000"/>
                </a:lnTo>
                <a:lnTo>
                  <a:pt x="6636759" y="2484000"/>
                </a:lnTo>
                <a:lnTo>
                  <a:pt x="5484759" y="2484000"/>
                </a:lnTo>
                <a:close/>
                <a:moveTo>
                  <a:pt x="5070760" y="3418539"/>
                </a:moveTo>
                <a:lnTo>
                  <a:pt x="5484759" y="2590539"/>
                </a:lnTo>
                <a:lnTo>
                  <a:pt x="6636759" y="2590539"/>
                </a:lnTo>
                <a:lnTo>
                  <a:pt x="7050759" y="3418539"/>
                </a:lnTo>
                <a:lnTo>
                  <a:pt x="6636759" y="4246539"/>
                </a:lnTo>
                <a:lnTo>
                  <a:pt x="5484759" y="4246539"/>
                </a:lnTo>
                <a:close/>
                <a:moveTo>
                  <a:pt x="5070760" y="5181078"/>
                </a:moveTo>
                <a:lnTo>
                  <a:pt x="5484759" y="4353078"/>
                </a:lnTo>
                <a:lnTo>
                  <a:pt x="6636759" y="4353078"/>
                </a:lnTo>
                <a:lnTo>
                  <a:pt x="7050759" y="5181078"/>
                </a:lnTo>
                <a:lnTo>
                  <a:pt x="6636759" y="6009078"/>
                </a:lnTo>
                <a:lnTo>
                  <a:pt x="5484759" y="6009078"/>
                </a:lnTo>
                <a:close/>
                <a:moveTo>
                  <a:pt x="3380507" y="828000"/>
                </a:moveTo>
                <a:lnTo>
                  <a:pt x="3794506" y="0"/>
                </a:lnTo>
                <a:lnTo>
                  <a:pt x="4946507" y="0"/>
                </a:lnTo>
                <a:lnTo>
                  <a:pt x="5360505" y="828000"/>
                </a:lnTo>
                <a:lnTo>
                  <a:pt x="4946507" y="1656000"/>
                </a:lnTo>
                <a:lnTo>
                  <a:pt x="3794506" y="1656000"/>
                </a:lnTo>
                <a:close/>
                <a:moveTo>
                  <a:pt x="3380507" y="2590539"/>
                </a:moveTo>
                <a:lnTo>
                  <a:pt x="3794506" y="1762539"/>
                </a:lnTo>
                <a:lnTo>
                  <a:pt x="4946507" y="1762539"/>
                </a:lnTo>
                <a:lnTo>
                  <a:pt x="5360505" y="2590539"/>
                </a:lnTo>
                <a:lnTo>
                  <a:pt x="4946507" y="3418539"/>
                </a:lnTo>
                <a:lnTo>
                  <a:pt x="3794506" y="3418539"/>
                </a:lnTo>
                <a:close/>
                <a:moveTo>
                  <a:pt x="3380507" y="4353078"/>
                </a:moveTo>
                <a:lnTo>
                  <a:pt x="3794506" y="3525078"/>
                </a:lnTo>
                <a:lnTo>
                  <a:pt x="4946507" y="3525078"/>
                </a:lnTo>
                <a:lnTo>
                  <a:pt x="5360505" y="4353078"/>
                </a:lnTo>
                <a:lnTo>
                  <a:pt x="4946507" y="5181078"/>
                </a:lnTo>
                <a:lnTo>
                  <a:pt x="3794506" y="5181078"/>
                </a:lnTo>
                <a:close/>
                <a:moveTo>
                  <a:pt x="1690254" y="5181078"/>
                </a:moveTo>
                <a:lnTo>
                  <a:pt x="2104254" y="4353078"/>
                </a:lnTo>
                <a:lnTo>
                  <a:pt x="3256254" y="4353078"/>
                </a:lnTo>
                <a:lnTo>
                  <a:pt x="3670254" y="5181078"/>
                </a:lnTo>
                <a:lnTo>
                  <a:pt x="3256254" y="6009078"/>
                </a:lnTo>
                <a:lnTo>
                  <a:pt x="2104254" y="6009078"/>
                </a:lnTo>
                <a:close/>
                <a:moveTo>
                  <a:pt x="1690254" y="3418539"/>
                </a:moveTo>
                <a:lnTo>
                  <a:pt x="2104254" y="2590539"/>
                </a:lnTo>
                <a:lnTo>
                  <a:pt x="3256254" y="2590539"/>
                </a:lnTo>
                <a:lnTo>
                  <a:pt x="3670254" y="3418539"/>
                </a:lnTo>
                <a:lnTo>
                  <a:pt x="3256254" y="4246539"/>
                </a:lnTo>
                <a:lnTo>
                  <a:pt x="2104254" y="4246539"/>
                </a:lnTo>
                <a:close/>
                <a:moveTo>
                  <a:pt x="1690254" y="1656000"/>
                </a:moveTo>
                <a:lnTo>
                  <a:pt x="2104254" y="828000"/>
                </a:lnTo>
                <a:lnTo>
                  <a:pt x="3256254" y="828000"/>
                </a:lnTo>
                <a:lnTo>
                  <a:pt x="3670254" y="1656000"/>
                </a:lnTo>
                <a:lnTo>
                  <a:pt x="3256254" y="2484000"/>
                </a:lnTo>
                <a:lnTo>
                  <a:pt x="2104254" y="2484000"/>
                </a:lnTo>
                <a:close/>
                <a:moveTo>
                  <a:pt x="0" y="4353078"/>
                </a:moveTo>
                <a:lnTo>
                  <a:pt x="414000" y="3525078"/>
                </a:lnTo>
                <a:lnTo>
                  <a:pt x="1566000" y="3525078"/>
                </a:lnTo>
                <a:lnTo>
                  <a:pt x="1980000" y="4353078"/>
                </a:lnTo>
                <a:lnTo>
                  <a:pt x="1566000" y="5181078"/>
                </a:lnTo>
                <a:lnTo>
                  <a:pt x="414000" y="5181078"/>
                </a:lnTo>
                <a:close/>
                <a:moveTo>
                  <a:pt x="0" y="2590539"/>
                </a:moveTo>
                <a:lnTo>
                  <a:pt x="414000" y="1762539"/>
                </a:lnTo>
                <a:lnTo>
                  <a:pt x="1566000" y="1762539"/>
                </a:lnTo>
                <a:lnTo>
                  <a:pt x="1980000" y="2590539"/>
                </a:lnTo>
                <a:lnTo>
                  <a:pt x="1566000" y="3418539"/>
                </a:lnTo>
                <a:lnTo>
                  <a:pt x="414000" y="3418539"/>
                </a:lnTo>
                <a:close/>
                <a:moveTo>
                  <a:pt x="0" y="828000"/>
                </a:moveTo>
                <a:lnTo>
                  <a:pt x="413999" y="0"/>
                </a:lnTo>
                <a:lnTo>
                  <a:pt x="1565999" y="0"/>
                </a:lnTo>
                <a:lnTo>
                  <a:pt x="1979999" y="828000"/>
                </a:lnTo>
                <a:lnTo>
                  <a:pt x="1565999" y="1656000"/>
                </a:lnTo>
                <a:lnTo>
                  <a:pt x="413999" y="1656000"/>
                </a:lnTo>
                <a:close/>
              </a:path>
            </a:pathLst>
          </a:custGeom>
          <a:blipFill>
            <a:blip r:embed="rId2">
              <a:alphaModFix amt="56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2BE2176-0816-2FFC-431F-256DB5BD5A08}"/>
              </a:ext>
            </a:extLst>
          </p:cNvPr>
          <p:cNvSpPr txBox="1"/>
          <p:nvPr/>
        </p:nvSpPr>
        <p:spPr>
          <a:xfrm>
            <a:off x="796413" y="1002890"/>
            <a:ext cx="529958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Healthy vs. Bleached Corals:</a:t>
            </a:r>
          </a:p>
          <a:p>
            <a:endParaRPr lang="en-US" b="1" dirty="0"/>
          </a:p>
          <a:p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1" dirty="0"/>
              <a:t>   Healthy Corals:</a:t>
            </a:r>
            <a:r>
              <a:rPr lang="en-US" sz="1800" dirty="0"/>
              <a:t> "Healthy corals have vibrant colors due to the symbiotic algae (zooxanthellae) living in their tissues, which provide nutrients through photosynthesis.“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1" dirty="0"/>
              <a:t>    Bleached Corals:</a:t>
            </a:r>
            <a:r>
              <a:rPr lang="en-US" sz="1800" dirty="0"/>
              <a:t> "Bleached corals appear white because they have expelled the zooxanthellae in response to stress, losing their major source of food and becoming more vulnerable to disease."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48484973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62D0FAA7-579D-4997-01B0-6F605337E640}"/>
              </a:ext>
            </a:extLst>
          </p:cNvPr>
          <p:cNvSpPr/>
          <p:nvPr/>
        </p:nvSpPr>
        <p:spPr>
          <a:xfrm rot="5400000">
            <a:off x="4565429" y="-3245261"/>
            <a:ext cx="10431266" cy="6009078"/>
          </a:xfrm>
          <a:custGeom>
            <a:avLst/>
            <a:gdLst>
              <a:gd name="connsiteX0" fmla="*/ 8451266 w 10431266"/>
              <a:gd name="connsiteY0" fmla="*/ 1656000 h 6009078"/>
              <a:gd name="connsiteX1" fmla="*/ 8865266 w 10431266"/>
              <a:gd name="connsiteY1" fmla="*/ 828000 h 6009078"/>
              <a:gd name="connsiteX2" fmla="*/ 10017266 w 10431266"/>
              <a:gd name="connsiteY2" fmla="*/ 828000 h 6009078"/>
              <a:gd name="connsiteX3" fmla="*/ 10431266 w 10431266"/>
              <a:gd name="connsiteY3" fmla="*/ 1656000 h 6009078"/>
              <a:gd name="connsiteX4" fmla="*/ 10017266 w 10431266"/>
              <a:gd name="connsiteY4" fmla="*/ 2484000 h 6009078"/>
              <a:gd name="connsiteX5" fmla="*/ 8865266 w 10431266"/>
              <a:gd name="connsiteY5" fmla="*/ 2484000 h 6009078"/>
              <a:gd name="connsiteX6" fmla="*/ 8451266 w 10431266"/>
              <a:gd name="connsiteY6" fmla="*/ 3418539 h 6009078"/>
              <a:gd name="connsiteX7" fmla="*/ 8865266 w 10431266"/>
              <a:gd name="connsiteY7" fmla="*/ 2590539 h 6009078"/>
              <a:gd name="connsiteX8" fmla="*/ 10017266 w 10431266"/>
              <a:gd name="connsiteY8" fmla="*/ 2590539 h 6009078"/>
              <a:gd name="connsiteX9" fmla="*/ 10431266 w 10431266"/>
              <a:gd name="connsiteY9" fmla="*/ 3418539 h 6009078"/>
              <a:gd name="connsiteX10" fmla="*/ 10017266 w 10431266"/>
              <a:gd name="connsiteY10" fmla="*/ 4246539 h 6009078"/>
              <a:gd name="connsiteX11" fmla="*/ 8865266 w 10431266"/>
              <a:gd name="connsiteY11" fmla="*/ 4246539 h 6009078"/>
              <a:gd name="connsiteX12" fmla="*/ 8451266 w 10431266"/>
              <a:gd name="connsiteY12" fmla="*/ 5181078 h 6009078"/>
              <a:gd name="connsiteX13" fmla="*/ 8865266 w 10431266"/>
              <a:gd name="connsiteY13" fmla="*/ 4353078 h 6009078"/>
              <a:gd name="connsiteX14" fmla="*/ 10017266 w 10431266"/>
              <a:gd name="connsiteY14" fmla="*/ 4353078 h 6009078"/>
              <a:gd name="connsiteX15" fmla="*/ 10431266 w 10431266"/>
              <a:gd name="connsiteY15" fmla="*/ 5181078 h 6009078"/>
              <a:gd name="connsiteX16" fmla="*/ 10017266 w 10431266"/>
              <a:gd name="connsiteY16" fmla="*/ 6009078 h 6009078"/>
              <a:gd name="connsiteX17" fmla="*/ 8865266 w 10431266"/>
              <a:gd name="connsiteY17" fmla="*/ 6009078 h 6009078"/>
              <a:gd name="connsiteX18" fmla="*/ 6761012 w 10431266"/>
              <a:gd name="connsiteY18" fmla="*/ 828000 h 6009078"/>
              <a:gd name="connsiteX19" fmla="*/ 7175012 w 10431266"/>
              <a:gd name="connsiteY19" fmla="*/ 0 h 6009078"/>
              <a:gd name="connsiteX20" fmla="*/ 8327012 w 10431266"/>
              <a:gd name="connsiteY20" fmla="*/ 0 h 6009078"/>
              <a:gd name="connsiteX21" fmla="*/ 8741012 w 10431266"/>
              <a:gd name="connsiteY21" fmla="*/ 828000 h 6009078"/>
              <a:gd name="connsiteX22" fmla="*/ 8327012 w 10431266"/>
              <a:gd name="connsiteY22" fmla="*/ 1656000 h 6009078"/>
              <a:gd name="connsiteX23" fmla="*/ 7175012 w 10431266"/>
              <a:gd name="connsiteY23" fmla="*/ 1656000 h 6009078"/>
              <a:gd name="connsiteX24" fmla="*/ 6761012 w 10431266"/>
              <a:gd name="connsiteY24" fmla="*/ 2590539 h 6009078"/>
              <a:gd name="connsiteX25" fmla="*/ 7175012 w 10431266"/>
              <a:gd name="connsiteY25" fmla="*/ 1762539 h 6009078"/>
              <a:gd name="connsiteX26" fmla="*/ 8327012 w 10431266"/>
              <a:gd name="connsiteY26" fmla="*/ 1762539 h 6009078"/>
              <a:gd name="connsiteX27" fmla="*/ 8741012 w 10431266"/>
              <a:gd name="connsiteY27" fmla="*/ 2590539 h 6009078"/>
              <a:gd name="connsiteX28" fmla="*/ 8327012 w 10431266"/>
              <a:gd name="connsiteY28" fmla="*/ 3418539 h 6009078"/>
              <a:gd name="connsiteX29" fmla="*/ 7175012 w 10431266"/>
              <a:gd name="connsiteY29" fmla="*/ 3418539 h 6009078"/>
              <a:gd name="connsiteX30" fmla="*/ 6761012 w 10431266"/>
              <a:gd name="connsiteY30" fmla="*/ 4353078 h 6009078"/>
              <a:gd name="connsiteX31" fmla="*/ 7175012 w 10431266"/>
              <a:gd name="connsiteY31" fmla="*/ 3525078 h 6009078"/>
              <a:gd name="connsiteX32" fmla="*/ 8327012 w 10431266"/>
              <a:gd name="connsiteY32" fmla="*/ 3525078 h 6009078"/>
              <a:gd name="connsiteX33" fmla="*/ 8741012 w 10431266"/>
              <a:gd name="connsiteY33" fmla="*/ 4353078 h 6009078"/>
              <a:gd name="connsiteX34" fmla="*/ 8327012 w 10431266"/>
              <a:gd name="connsiteY34" fmla="*/ 5181078 h 6009078"/>
              <a:gd name="connsiteX35" fmla="*/ 7175012 w 10431266"/>
              <a:gd name="connsiteY35" fmla="*/ 5181078 h 6009078"/>
              <a:gd name="connsiteX36" fmla="*/ 5070760 w 10431266"/>
              <a:gd name="connsiteY36" fmla="*/ 1656000 h 6009078"/>
              <a:gd name="connsiteX37" fmla="*/ 5484759 w 10431266"/>
              <a:gd name="connsiteY37" fmla="*/ 828000 h 6009078"/>
              <a:gd name="connsiteX38" fmla="*/ 6636759 w 10431266"/>
              <a:gd name="connsiteY38" fmla="*/ 828000 h 6009078"/>
              <a:gd name="connsiteX39" fmla="*/ 7050759 w 10431266"/>
              <a:gd name="connsiteY39" fmla="*/ 1656000 h 6009078"/>
              <a:gd name="connsiteX40" fmla="*/ 6636759 w 10431266"/>
              <a:gd name="connsiteY40" fmla="*/ 2484000 h 6009078"/>
              <a:gd name="connsiteX41" fmla="*/ 5484759 w 10431266"/>
              <a:gd name="connsiteY41" fmla="*/ 2484000 h 6009078"/>
              <a:gd name="connsiteX42" fmla="*/ 5070760 w 10431266"/>
              <a:gd name="connsiteY42" fmla="*/ 3418539 h 6009078"/>
              <a:gd name="connsiteX43" fmla="*/ 5484759 w 10431266"/>
              <a:gd name="connsiteY43" fmla="*/ 2590539 h 6009078"/>
              <a:gd name="connsiteX44" fmla="*/ 6636759 w 10431266"/>
              <a:gd name="connsiteY44" fmla="*/ 2590539 h 6009078"/>
              <a:gd name="connsiteX45" fmla="*/ 7050759 w 10431266"/>
              <a:gd name="connsiteY45" fmla="*/ 3418539 h 6009078"/>
              <a:gd name="connsiteX46" fmla="*/ 6636759 w 10431266"/>
              <a:gd name="connsiteY46" fmla="*/ 4246539 h 6009078"/>
              <a:gd name="connsiteX47" fmla="*/ 5484759 w 10431266"/>
              <a:gd name="connsiteY47" fmla="*/ 4246539 h 6009078"/>
              <a:gd name="connsiteX48" fmla="*/ 5070760 w 10431266"/>
              <a:gd name="connsiteY48" fmla="*/ 5181078 h 6009078"/>
              <a:gd name="connsiteX49" fmla="*/ 5484759 w 10431266"/>
              <a:gd name="connsiteY49" fmla="*/ 4353078 h 6009078"/>
              <a:gd name="connsiteX50" fmla="*/ 6636759 w 10431266"/>
              <a:gd name="connsiteY50" fmla="*/ 4353078 h 6009078"/>
              <a:gd name="connsiteX51" fmla="*/ 7050759 w 10431266"/>
              <a:gd name="connsiteY51" fmla="*/ 5181078 h 6009078"/>
              <a:gd name="connsiteX52" fmla="*/ 6636759 w 10431266"/>
              <a:gd name="connsiteY52" fmla="*/ 6009078 h 6009078"/>
              <a:gd name="connsiteX53" fmla="*/ 5484759 w 10431266"/>
              <a:gd name="connsiteY53" fmla="*/ 6009078 h 6009078"/>
              <a:gd name="connsiteX54" fmla="*/ 3380507 w 10431266"/>
              <a:gd name="connsiteY54" fmla="*/ 828000 h 6009078"/>
              <a:gd name="connsiteX55" fmla="*/ 3794506 w 10431266"/>
              <a:gd name="connsiteY55" fmla="*/ 0 h 6009078"/>
              <a:gd name="connsiteX56" fmla="*/ 4946507 w 10431266"/>
              <a:gd name="connsiteY56" fmla="*/ 0 h 6009078"/>
              <a:gd name="connsiteX57" fmla="*/ 5360505 w 10431266"/>
              <a:gd name="connsiteY57" fmla="*/ 828000 h 6009078"/>
              <a:gd name="connsiteX58" fmla="*/ 4946507 w 10431266"/>
              <a:gd name="connsiteY58" fmla="*/ 1656000 h 6009078"/>
              <a:gd name="connsiteX59" fmla="*/ 3794506 w 10431266"/>
              <a:gd name="connsiteY59" fmla="*/ 1656000 h 6009078"/>
              <a:gd name="connsiteX60" fmla="*/ 3380507 w 10431266"/>
              <a:gd name="connsiteY60" fmla="*/ 2590539 h 6009078"/>
              <a:gd name="connsiteX61" fmla="*/ 3794506 w 10431266"/>
              <a:gd name="connsiteY61" fmla="*/ 1762539 h 6009078"/>
              <a:gd name="connsiteX62" fmla="*/ 4946507 w 10431266"/>
              <a:gd name="connsiteY62" fmla="*/ 1762539 h 6009078"/>
              <a:gd name="connsiteX63" fmla="*/ 5360505 w 10431266"/>
              <a:gd name="connsiteY63" fmla="*/ 2590539 h 6009078"/>
              <a:gd name="connsiteX64" fmla="*/ 4946507 w 10431266"/>
              <a:gd name="connsiteY64" fmla="*/ 3418539 h 6009078"/>
              <a:gd name="connsiteX65" fmla="*/ 3794506 w 10431266"/>
              <a:gd name="connsiteY65" fmla="*/ 3418539 h 6009078"/>
              <a:gd name="connsiteX66" fmla="*/ 3380507 w 10431266"/>
              <a:gd name="connsiteY66" fmla="*/ 4353078 h 6009078"/>
              <a:gd name="connsiteX67" fmla="*/ 3794506 w 10431266"/>
              <a:gd name="connsiteY67" fmla="*/ 3525078 h 6009078"/>
              <a:gd name="connsiteX68" fmla="*/ 4946507 w 10431266"/>
              <a:gd name="connsiteY68" fmla="*/ 3525078 h 6009078"/>
              <a:gd name="connsiteX69" fmla="*/ 5360505 w 10431266"/>
              <a:gd name="connsiteY69" fmla="*/ 4353078 h 6009078"/>
              <a:gd name="connsiteX70" fmla="*/ 4946507 w 10431266"/>
              <a:gd name="connsiteY70" fmla="*/ 5181078 h 6009078"/>
              <a:gd name="connsiteX71" fmla="*/ 3794506 w 10431266"/>
              <a:gd name="connsiteY71" fmla="*/ 5181078 h 6009078"/>
              <a:gd name="connsiteX72" fmla="*/ 1690254 w 10431266"/>
              <a:gd name="connsiteY72" fmla="*/ 5181078 h 6009078"/>
              <a:gd name="connsiteX73" fmla="*/ 2104254 w 10431266"/>
              <a:gd name="connsiteY73" fmla="*/ 4353078 h 6009078"/>
              <a:gd name="connsiteX74" fmla="*/ 3256254 w 10431266"/>
              <a:gd name="connsiteY74" fmla="*/ 4353078 h 6009078"/>
              <a:gd name="connsiteX75" fmla="*/ 3670254 w 10431266"/>
              <a:gd name="connsiteY75" fmla="*/ 5181078 h 6009078"/>
              <a:gd name="connsiteX76" fmla="*/ 3256254 w 10431266"/>
              <a:gd name="connsiteY76" fmla="*/ 6009078 h 6009078"/>
              <a:gd name="connsiteX77" fmla="*/ 2104254 w 10431266"/>
              <a:gd name="connsiteY77" fmla="*/ 6009078 h 6009078"/>
              <a:gd name="connsiteX78" fmla="*/ 1690254 w 10431266"/>
              <a:gd name="connsiteY78" fmla="*/ 3418539 h 6009078"/>
              <a:gd name="connsiteX79" fmla="*/ 2104254 w 10431266"/>
              <a:gd name="connsiteY79" fmla="*/ 2590539 h 6009078"/>
              <a:gd name="connsiteX80" fmla="*/ 3256254 w 10431266"/>
              <a:gd name="connsiteY80" fmla="*/ 2590539 h 6009078"/>
              <a:gd name="connsiteX81" fmla="*/ 3670254 w 10431266"/>
              <a:gd name="connsiteY81" fmla="*/ 3418539 h 6009078"/>
              <a:gd name="connsiteX82" fmla="*/ 3256254 w 10431266"/>
              <a:gd name="connsiteY82" fmla="*/ 4246539 h 6009078"/>
              <a:gd name="connsiteX83" fmla="*/ 2104254 w 10431266"/>
              <a:gd name="connsiteY83" fmla="*/ 4246539 h 6009078"/>
              <a:gd name="connsiteX84" fmla="*/ 1690254 w 10431266"/>
              <a:gd name="connsiteY84" fmla="*/ 1656000 h 6009078"/>
              <a:gd name="connsiteX85" fmla="*/ 2104254 w 10431266"/>
              <a:gd name="connsiteY85" fmla="*/ 828000 h 6009078"/>
              <a:gd name="connsiteX86" fmla="*/ 3256254 w 10431266"/>
              <a:gd name="connsiteY86" fmla="*/ 828000 h 6009078"/>
              <a:gd name="connsiteX87" fmla="*/ 3670254 w 10431266"/>
              <a:gd name="connsiteY87" fmla="*/ 1656000 h 6009078"/>
              <a:gd name="connsiteX88" fmla="*/ 3256254 w 10431266"/>
              <a:gd name="connsiteY88" fmla="*/ 2484000 h 6009078"/>
              <a:gd name="connsiteX89" fmla="*/ 2104254 w 10431266"/>
              <a:gd name="connsiteY89" fmla="*/ 2484000 h 6009078"/>
              <a:gd name="connsiteX90" fmla="*/ 0 w 10431266"/>
              <a:gd name="connsiteY90" fmla="*/ 4353078 h 6009078"/>
              <a:gd name="connsiteX91" fmla="*/ 414000 w 10431266"/>
              <a:gd name="connsiteY91" fmla="*/ 3525078 h 6009078"/>
              <a:gd name="connsiteX92" fmla="*/ 1566000 w 10431266"/>
              <a:gd name="connsiteY92" fmla="*/ 3525078 h 6009078"/>
              <a:gd name="connsiteX93" fmla="*/ 1980000 w 10431266"/>
              <a:gd name="connsiteY93" fmla="*/ 4353078 h 6009078"/>
              <a:gd name="connsiteX94" fmla="*/ 1566000 w 10431266"/>
              <a:gd name="connsiteY94" fmla="*/ 5181078 h 6009078"/>
              <a:gd name="connsiteX95" fmla="*/ 414000 w 10431266"/>
              <a:gd name="connsiteY95" fmla="*/ 5181078 h 6009078"/>
              <a:gd name="connsiteX96" fmla="*/ 0 w 10431266"/>
              <a:gd name="connsiteY96" fmla="*/ 2590539 h 6009078"/>
              <a:gd name="connsiteX97" fmla="*/ 414000 w 10431266"/>
              <a:gd name="connsiteY97" fmla="*/ 1762539 h 6009078"/>
              <a:gd name="connsiteX98" fmla="*/ 1566000 w 10431266"/>
              <a:gd name="connsiteY98" fmla="*/ 1762539 h 6009078"/>
              <a:gd name="connsiteX99" fmla="*/ 1980000 w 10431266"/>
              <a:gd name="connsiteY99" fmla="*/ 2590539 h 6009078"/>
              <a:gd name="connsiteX100" fmla="*/ 1566000 w 10431266"/>
              <a:gd name="connsiteY100" fmla="*/ 3418539 h 6009078"/>
              <a:gd name="connsiteX101" fmla="*/ 414000 w 10431266"/>
              <a:gd name="connsiteY101" fmla="*/ 3418539 h 6009078"/>
              <a:gd name="connsiteX102" fmla="*/ 0 w 10431266"/>
              <a:gd name="connsiteY102" fmla="*/ 828000 h 6009078"/>
              <a:gd name="connsiteX103" fmla="*/ 413999 w 10431266"/>
              <a:gd name="connsiteY103" fmla="*/ 0 h 6009078"/>
              <a:gd name="connsiteX104" fmla="*/ 1565999 w 10431266"/>
              <a:gd name="connsiteY104" fmla="*/ 0 h 6009078"/>
              <a:gd name="connsiteX105" fmla="*/ 1979999 w 10431266"/>
              <a:gd name="connsiteY105" fmla="*/ 828000 h 6009078"/>
              <a:gd name="connsiteX106" fmla="*/ 1565999 w 10431266"/>
              <a:gd name="connsiteY106" fmla="*/ 1656000 h 6009078"/>
              <a:gd name="connsiteX107" fmla="*/ 413999 w 10431266"/>
              <a:gd name="connsiteY107" fmla="*/ 1656000 h 6009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</a:cxnLst>
            <a:rect l="l" t="t" r="r" b="b"/>
            <a:pathLst>
              <a:path w="10431266" h="6009078">
                <a:moveTo>
                  <a:pt x="8451266" y="1656000"/>
                </a:moveTo>
                <a:lnTo>
                  <a:pt x="8865266" y="828000"/>
                </a:lnTo>
                <a:lnTo>
                  <a:pt x="10017266" y="828000"/>
                </a:lnTo>
                <a:lnTo>
                  <a:pt x="10431266" y="1656000"/>
                </a:lnTo>
                <a:lnTo>
                  <a:pt x="10017266" y="2484000"/>
                </a:lnTo>
                <a:lnTo>
                  <a:pt x="8865266" y="2484000"/>
                </a:lnTo>
                <a:close/>
                <a:moveTo>
                  <a:pt x="8451266" y="3418539"/>
                </a:moveTo>
                <a:lnTo>
                  <a:pt x="8865266" y="2590539"/>
                </a:lnTo>
                <a:lnTo>
                  <a:pt x="10017266" y="2590539"/>
                </a:lnTo>
                <a:lnTo>
                  <a:pt x="10431266" y="3418539"/>
                </a:lnTo>
                <a:lnTo>
                  <a:pt x="10017266" y="4246539"/>
                </a:lnTo>
                <a:lnTo>
                  <a:pt x="8865266" y="4246539"/>
                </a:lnTo>
                <a:close/>
                <a:moveTo>
                  <a:pt x="8451266" y="5181078"/>
                </a:moveTo>
                <a:lnTo>
                  <a:pt x="8865266" y="4353078"/>
                </a:lnTo>
                <a:lnTo>
                  <a:pt x="10017266" y="4353078"/>
                </a:lnTo>
                <a:lnTo>
                  <a:pt x="10431266" y="5181078"/>
                </a:lnTo>
                <a:lnTo>
                  <a:pt x="10017266" y="6009078"/>
                </a:lnTo>
                <a:lnTo>
                  <a:pt x="8865266" y="6009078"/>
                </a:lnTo>
                <a:close/>
                <a:moveTo>
                  <a:pt x="6761012" y="828000"/>
                </a:moveTo>
                <a:lnTo>
                  <a:pt x="7175012" y="0"/>
                </a:lnTo>
                <a:lnTo>
                  <a:pt x="8327012" y="0"/>
                </a:lnTo>
                <a:lnTo>
                  <a:pt x="8741012" y="828000"/>
                </a:lnTo>
                <a:lnTo>
                  <a:pt x="8327012" y="1656000"/>
                </a:lnTo>
                <a:lnTo>
                  <a:pt x="7175012" y="1656000"/>
                </a:lnTo>
                <a:close/>
                <a:moveTo>
                  <a:pt x="6761012" y="2590539"/>
                </a:moveTo>
                <a:lnTo>
                  <a:pt x="7175012" y="1762539"/>
                </a:lnTo>
                <a:lnTo>
                  <a:pt x="8327012" y="1762539"/>
                </a:lnTo>
                <a:lnTo>
                  <a:pt x="8741012" y="2590539"/>
                </a:lnTo>
                <a:lnTo>
                  <a:pt x="8327012" y="3418539"/>
                </a:lnTo>
                <a:lnTo>
                  <a:pt x="7175012" y="3418539"/>
                </a:lnTo>
                <a:close/>
                <a:moveTo>
                  <a:pt x="6761012" y="4353078"/>
                </a:moveTo>
                <a:lnTo>
                  <a:pt x="7175012" y="3525078"/>
                </a:lnTo>
                <a:lnTo>
                  <a:pt x="8327012" y="3525078"/>
                </a:lnTo>
                <a:lnTo>
                  <a:pt x="8741012" y="4353078"/>
                </a:lnTo>
                <a:lnTo>
                  <a:pt x="8327012" y="5181078"/>
                </a:lnTo>
                <a:lnTo>
                  <a:pt x="7175012" y="5181078"/>
                </a:lnTo>
                <a:close/>
                <a:moveTo>
                  <a:pt x="5070760" y="1656000"/>
                </a:moveTo>
                <a:lnTo>
                  <a:pt x="5484759" y="828000"/>
                </a:lnTo>
                <a:lnTo>
                  <a:pt x="6636759" y="828000"/>
                </a:lnTo>
                <a:lnTo>
                  <a:pt x="7050759" y="1656000"/>
                </a:lnTo>
                <a:lnTo>
                  <a:pt x="6636759" y="2484000"/>
                </a:lnTo>
                <a:lnTo>
                  <a:pt x="5484759" y="2484000"/>
                </a:lnTo>
                <a:close/>
                <a:moveTo>
                  <a:pt x="5070760" y="3418539"/>
                </a:moveTo>
                <a:lnTo>
                  <a:pt x="5484759" y="2590539"/>
                </a:lnTo>
                <a:lnTo>
                  <a:pt x="6636759" y="2590539"/>
                </a:lnTo>
                <a:lnTo>
                  <a:pt x="7050759" y="3418539"/>
                </a:lnTo>
                <a:lnTo>
                  <a:pt x="6636759" y="4246539"/>
                </a:lnTo>
                <a:lnTo>
                  <a:pt x="5484759" y="4246539"/>
                </a:lnTo>
                <a:close/>
                <a:moveTo>
                  <a:pt x="5070760" y="5181078"/>
                </a:moveTo>
                <a:lnTo>
                  <a:pt x="5484759" y="4353078"/>
                </a:lnTo>
                <a:lnTo>
                  <a:pt x="6636759" y="4353078"/>
                </a:lnTo>
                <a:lnTo>
                  <a:pt x="7050759" y="5181078"/>
                </a:lnTo>
                <a:lnTo>
                  <a:pt x="6636759" y="6009078"/>
                </a:lnTo>
                <a:lnTo>
                  <a:pt x="5484759" y="6009078"/>
                </a:lnTo>
                <a:close/>
                <a:moveTo>
                  <a:pt x="3380507" y="828000"/>
                </a:moveTo>
                <a:lnTo>
                  <a:pt x="3794506" y="0"/>
                </a:lnTo>
                <a:lnTo>
                  <a:pt x="4946507" y="0"/>
                </a:lnTo>
                <a:lnTo>
                  <a:pt x="5360505" y="828000"/>
                </a:lnTo>
                <a:lnTo>
                  <a:pt x="4946507" y="1656000"/>
                </a:lnTo>
                <a:lnTo>
                  <a:pt x="3794506" y="1656000"/>
                </a:lnTo>
                <a:close/>
                <a:moveTo>
                  <a:pt x="3380507" y="2590539"/>
                </a:moveTo>
                <a:lnTo>
                  <a:pt x="3794506" y="1762539"/>
                </a:lnTo>
                <a:lnTo>
                  <a:pt x="4946507" y="1762539"/>
                </a:lnTo>
                <a:lnTo>
                  <a:pt x="5360505" y="2590539"/>
                </a:lnTo>
                <a:lnTo>
                  <a:pt x="4946507" y="3418539"/>
                </a:lnTo>
                <a:lnTo>
                  <a:pt x="3794506" y="3418539"/>
                </a:lnTo>
                <a:close/>
                <a:moveTo>
                  <a:pt x="3380507" y="4353078"/>
                </a:moveTo>
                <a:lnTo>
                  <a:pt x="3794506" y="3525078"/>
                </a:lnTo>
                <a:lnTo>
                  <a:pt x="4946507" y="3525078"/>
                </a:lnTo>
                <a:lnTo>
                  <a:pt x="5360505" y="4353078"/>
                </a:lnTo>
                <a:lnTo>
                  <a:pt x="4946507" y="5181078"/>
                </a:lnTo>
                <a:lnTo>
                  <a:pt x="3794506" y="5181078"/>
                </a:lnTo>
                <a:close/>
                <a:moveTo>
                  <a:pt x="1690254" y="5181078"/>
                </a:moveTo>
                <a:lnTo>
                  <a:pt x="2104254" y="4353078"/>
                </a:lnTo>
                <a:lnTo>
                  <a:pt x="3256254" y="4353078"/>
                </a:lnTo>
                <a:lnTo>
                  <a:pt x="3670254" y="5181078"/>
                </a:lnTo>
                <a:lnTo>
                  <a:pt x="3256254" y="6009078"/>
                </a:lnTo>
                <a:lnTo>
                  <a:pt x="2104254" y="6009078"/>
                </a:lnTo>
                <a:close/>
                <a:moveTo>
                  <a:pt x="1690254" y="3418539"/>
                </a:moveTo>
                <a:lnTo>
                  <a:pt x="2104254" y="2590539"/>
                </a:lnTo>
                <a:lnTo>
                  <a:pt x="3256254" y="2590539"/>
                </a:lnTo>
                <a:lnTo>
                  <a:pt x="3670254" y="3418539"/>
                </a:lnTo>
                <a:lnTo>
                  <a:pt x="3256254" y="4246539"/>
                </a:lnTo>
                <a:lnTo>
                  <a:pt x="2104254" y="4246539"/>
                </a:lnTo>
                <a:close/>
                <a:moveTo>
                  <a:pt x="1690254" y="1656000"/>
                </a:moveTo>
                <a:lnTo>
                  <a:pt x="2104254" y="828000"/>
                </a:lnTo>
                <a:lnTo>
                  <a:pt x="3256254" y="828000"/>
                </a:lnTo>
                <a:lnTo>
                  <a:pt x="3670254" y="1656000"/>
                </a:lnTo>
                <a:lnTo>
                  <a:pt x="3256254" y="2484000"/>
                </a:lnTo>
                <a:lnTo>
                  <a:pt x="2104254" y="2484000"/>
                </a:lnTo>
                <a:close/>
                <a:moveTo>
                  <a:pt x="0" y="4353078"/>
                </a:moveTo>
                <a:lnTo>
                  <a:pt x="414000" y="3525078"/>
                </a:lnTo>
                <a:lnTo>
                  <a:pt x="1566000" y="3525078"/>
                </a:lnTo>
                <a:lnTo>
                  <a:pt x="1980000" y="4353078"/>
                </a:lnTo>
                <a:lnTo>
                  <a:pt x="1566000" y="5181078"/>
                </a:lnTo>
                <a:lnTo>
                  <a:pt x="414000" y="5181078"/>
                </a:lnTo>
                <a:close/>
                <a:moveTo>
                  <a:pt x="0" y="2590539"/>
                </a:moveTo>
                <a:lnTo>
                  <a:pt x="414000" y="1762539"/>
                </a:lnTo>
                <a:lnTo>
                  <a:pt x="1566000" y="1762539"/>
                </a:lnTo>
                <a:lnTo>
                  <a:pt x="1980000" y="2590539"/>
                </a:lnTo>
                <a:lnTo>
                  <a:pt x="1566000" y="3418539"/>
                </a:lnTo>
                <a:lnTo>
                  <a:pt x="414000" y="3418539"/>
                </a:lnTo>
                <a:close/>
                <a:moveTo>
                  <a:pt x="0" y="828000"/>
                </a:moveTo>
                <a:lnTo>
                  <a:pt x="413999" y="0"/>
                </a:lnTo>
                <a:lnTo>
                  <a:pt x="1565999" y="0"/>
                </a:lnTo>
                <a:lnTo>
                  <a:pt x="1979999" y="828000"/>
                </a:lnTo>
                <a:lnTo>
                  <a:pt x="1565999" y="1656000"/>
                </a:lnTo>
                <a:lnTo>
                  <a:pt x="413999" y="1656000"/>
                </a:lnTo>
                <a:close/>
              </a:path>
            </a:pathLst>
          </a:custGeom>
          <a:blipFill>
            <a:blip r:embed="rId2">
              <a:alphaModFix amt="56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3" name="Hexagon 2">
            <a:extLst>
              <a:ext uri="{FF2B5EF4-FFF2-40B4-BE49-F238E27FC236}">
                <a16:creationId xmlns:a16="http://schemas.microsoft.com/office/drawing/2014/main" id="{75522FD1-44B3-5DA1-B708-52917C1DAC64}"/>
              </a:ext>
            </a:extLst>
          </p:cNvPr>
          <p:cNvSpPr/>
          <p:nvPr/>
        </p:nvSpPr>
        <p:spPr>
          <a:xfrm rot="5400000">
            <a:off x="7685313" y="4789717"/>
            <a:ext cx="1621974" cy="1404257"/>
          </a:xfrm>
          <a:prstGeom prst="hexagon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Hexagon 3">
            <a:extLst>
              <a:ext uri="{FF2B5EF4-FFF2-40B4-BE49-F238E27FC236}">
                <a16:creationId xmlns:a16="http://schemas.microsoft.com/office/drawing/2014/main" id="{361E306D-B039-15B2-A430-5639F09F8302}"/>
              </a:ext>
            </a:extLst>
          </p:cNvPr>
          <p:cNvSpPr/>
          <p:nvPr/>
        </p:nvSpPr>
        <p:spPr>
          <a:xfrm rot="5400000">
            <a:off x="9405089" y="4789717"/>
            <a:ext cx="1621974" cy="1404257"/>
          </a:xfrm>
          <a:prstGeom prst="hexagon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Hexagon 4">
            <a:extLst>
              <a:ext uri="{FF2B5EF4-FFF2-40B4-BE49-F238E27FC236}">
                <a16:creationId xmlns:a16="http://schemas.microsoft.com/office/drawing/2014/main" id="{D551B2F1-25F5-556D-F2B8-A665E27DAAD7}"/>
              </a:ext>
            </a:extLst>
          </p:cNvPr>
          <p:cNvSpPr/>
          <p:nvPr/>
        </p:nvSpPr>
        <p:spPr>
          <a:xfrm rot="5400000">
            <a:off x="11124864" y="4789718"/>
            <a:ext cx="1621974" cy="1404257"/>
          </a:xfrm>
          <a:prstGeom prst="hexagon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Hexagon 5">
            <a:extLst>
              <a:ext uri="{FF2B5EF4-FFF2-40B4-BE49-F238E27FC236}">
                <a16:creationId xmlns:a16="http://schemas.microsoft.com/office/drawing/2014/main" id="{0E0EBA05-B2F3-45A8-D398-C2024742EF8A}"/>
              </a:ext>
            </a:extLst>
          </p:cNvPr>
          <p:cNvSpPr/>
          <p:nvPr/>
        </p:nvSpPr>
        <p:spPr>
          <a:xfrm rot="5400000">
            <a:off x="7685312" y="4789717"/>
            <a:ext cx="1621974" cy="1404257"/>
          </a:xfrm>
          <a:prstGeom prst="hexagon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Hexagon 6">
            <a:extLst>
              <a:ext uri="{FF2B5EF4-FFF2-40B4-BE49-F238E27FC236}">
                <a16:creationId xmlns:a16="http://schemas.microsoft.com/office/drawing/2014/main" id="{67C95D02-EEF7-63D6-A99C-D4A71C7142A2}"/>
              </a:ext>
            </a:extLst>
          </p:cNvPr>
          <p:cNvSpPr/>
          <p:nvPr/>
        </p:nvSpPr>
        <p:spPr>
          <a:xfrm rot="5400000">
            <a:off x="8545199" y="6155872"/>
            <a:ext cx="1621974" cy="1404257"/>
          </a:xfrm>
          <a:prstGeom prst="hexagon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Hexagon 7">
            <a:extLst>
              <a:ext uri="{FF2B5EF4-FFF2-40B4-BE49-F238E27FC236}">
                <a16:creationId xmlns:a16="http://schemas.microsoft.com/office/drawing/2014/main" id="{BDEE731F-34D6-44D5-F83A-3FB352898DCE}"/>
              </a:ext>
            </a:extLst>
          </p:cNvPr>
          <p:cNvSpPr/>
          <p:nvPr/>
        </p:nvSpPr>
        <p:spPr>
          <a:xfrm rot="5400000">
            <a:off x="10275113" y="6155872"/>
            <a:ext cx="1621974" cy="1404257"/>
          </a:xfrm>
          <a:prstGeom prst="hexagon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759A620-2E2F-6920-BBAB-978A260D614E}"/>
              </a:ext>
            </a:extLst>
          </p:cNvPr>
          <p:cNvSpPr txBox="1"/>
          <p:nvPr/>
        </p:nvSpPr>
        <p:spPr>
          <a:xfrm>
            <a:off x="796413" y="1484670"/>
            <a:ext cx="5299587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Causes of Coral Bleaching:</a:t>
            </a:r>
          </a:p>
          <a:p>
            <a:endParaRPr lang="en-US" sz="2800" b="1" dirty="0"/>
          </a:p>
          <a:p>
            <a:r>
              <a:rPr lang="en-US" sz="1800" b="1" dirty="0"/>
              <a:t>Rising Sea Temperatures:</a:t>
            </a:r>
            <a:r>
              <a:rPr lang="en-US" sz="1800" dirty="0"/>
              <a:t> Prolonged exposure to unusually warm water.</a:t>
            </a:r>
          </a:p>
          <a:p>
            <a:endParaRPr lang="en-US" sz="1800" dirty="0"/>
          </a:p>
          <a:p>
            <a:r>
              <a:rPr lang="en-US" sz="1800" b="1" dirty="0"/>
              <a:t>Pollution:</a:t>
            </a:r>
            <a:r>
              <a:rPr lang="en-US" sz="1800" dirty="0"/>
              <a:t> Runoff containing pesticides, oil, and other pollutants.</a:t>
            </a:r>
          </a:p>
          <a:p>
            <a:endParaRPr lang="en-US" sz="1800" b="1" dirty="0"/>
          </a:p>
          <a:p>
            <a:r>
              <a:rPr lang="en-US" sz="1800" b="1" dirty="0"/>
              <a:t>Stress Factors:</a:t>
            </a:r>
            <a:r>
              <a:rPr lang="en-US" sz="1800" dirty="0"/>
              <a:t> Such as overfishing and destructive fishing practices."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25533975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559</TotalTime>
  <Words>893</Words>
  <Application>Microsoft Office PowerPoint</Application>
  <PresentationFormat>Widescreen</PresentationFormat>
  <Paragraphs>223</Paragraphs>
  <Slides>26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40" baseType="lpstr">
      <vt:lpstr>Dubai Medium</vt:lpstr>
      <vt:lpstr>Arial</vt:lpstr>
      <vt:lpstr>Arial Black</vt:lpstr>
      <vt:lpstr>Times New Roman</vt:lpstr>
      <vt:lpstr>Libre Baskerville</vt:lpstr>
      <vt:lpstr>Open Sans Light</vt:lpstr>
      <vt:lpstr>Lucida Handwriting</vt:lpstr>
      <vt:lpstr>Haettenschweiler</vt:lpstr>
      <vt:lpstr>Calibri</vt:lpstr>
      <vt:lpstr>Montserrat Black</vt:lpstr>
      <vt:lpstr>Open Sans</vt:lpstr>
      <vt:lpstr>Bahnschrift Condensed</vt:lpstr>
      <vt:lpstr>Aptos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Raghu Ram Aduri</dc:creator>
  <cp:lastModifiedBy>sri kumar raju</cp:lastModifiedBy>
  <cp:revision>12</cp:revision>
  <dcterms:created xsi:type="dcterms:W3CDTF">2021-02-16T05:19:01Z</dcterms:created>
  <dcterms:modified xsi:type="dcterms:W3CDTF">2024-07-02T06:04:17Z</dcterms:modified>
</cp:coreProperties>
</file>